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97"/>
  </p:notesMasterIdLst>
  <p:sldIdLst>
    <p:sldId id="590" r:id="rId2"/>
    <p:sldId id="332" r:id="rId3"/>
    <p:sldId id="649" r:id="rId4"/>
    <p:sldId id="700" r:id="rId5"/>
    <p:sldId id="678" r:id="rId6"/>
    <p:sldId id="679" r:id="rId7"/>
    <p:sldId id="699" r:id="rId8"/>
    <p:sldId id="698" r:id="rId9"/>
    <p:sldId id="681" r:id="rId10"/>
    <p:sldId id="682" r:id="rId11"/>
    <p:sldId id="697" r:id="rId12"/>
    <p:sldId id="684" r:id="rId13"/>
    <p:sldId id="695" r:id="rId14"/>
    <p:sldId id="685" r:id="rId15"/>
    <p:sldId id="686" r:id="rId16"/>
    <p:sldId id="701" r:id="rId17"/>
    <p:sldId id="688" r:id="rId18"/>
    <p:sldId id="689" r:id="rId19"/>
    <p:sldId id="691" r:id="rId20"/>
    <p:sldId id="690" r:id="rId21"/>
    <p:sldId id="692" r:id="rId22"/>
    <p:sldId id="696" r:id="rId23"/>
    <p:sldId id="702" r:id="rId24"/>
    <p:sldId id="663" r:id="rId25"/>
    <p:sldId id="591" r:id="rId26"/>
    <p:sldId id="664" r:id="rId27"/>
    <p:sldId id="665" r:id="rId28"/>
    <p:sldId id="627" r:id="rId29"/>
    <p:sldId id="418" r:id="rId30"/>
    <p:sldId id="516" r:id="rId31"/>
    <p:sldId id="517" r:id="rId32"/>
    <p:sldId id="518" r:id="rId33"/>
    <p:sldId id="632" r:id="rId34"/>
    <p:sldId id="624" r:id="rId35"/>
    <p:sldId id="625" r:id="rId36"/>
    <p:sldId id="646" r:id="rId37"/>
    <p:sldId id="633" r:id="rId38"/>
    <p:sldId id="634" r:id="rId39"/>
    <p:sldId id="636" r:id="rId40"/>
    <p:sldId id="430" r:id="rId41"/>
    <p:sldId id="637" r:id="rId42"/>
    <p:sldId id="658" r:id="rId43"/>
    <p:sldId id="639" r:id="rId44"/>
    <p:sldId id="640" r:id="rId45"/>
    <p:sldId id="641" r:id="rId46"/>
    <p:sldId id="657" r:id="rId47"/>
    <p:sldId id="642" r:id="rId48"/>
    <p:sldId id="643" r:id="rId49"/>
    <p:sldId id="644" r:id="rId50"/>
    <p:sldId id="645" r:id="rId51"/>
    <p:sldId id="628" r:id="rId52"/>
    <p:sldId id="606" r:id="rId53"/>
    <p:sldId id="607" r:id="rId54"/>
    <p:sldId id="608" r:id="rId55"/>
    <p:sldId id="609" r:id="rId56"/>
    <p:sldId id="629" r:id="rId57"/>
    <p:sldId id="694" r:id="rId58"/>
    <p:sldId id="630" r:id="rId59"/>
    <p:sldId id="610" r:id="rId60"/>
    <p:sldId id="596" r:id="rId61"/>
    <p:sldId id="631" r:id="rId62"/>
    <p:sldId id="594" r:id="rId63"/>
    <p:sldId id="597" r:id="rId64"/>
    <p:sldId id="598" r:id="rId65"/>
    <p:sldId id="599" r:id="rId66"/>
    <p:sldId id="600" r:id="rId67"/>
    <p:sldId id="601" r:id="rId68"/>
    <p:sldId id="602" r:id="rId69"/>
    <p:sldId id="603" r:id="rId70"/>
    <p:sldId id="604" r:id="rId71"/>
    <p:sldId id="653" r:id="rId72"/>
    <p:sldId id="328" r:id="rId73"/>
    <p:sldId id="612" r:id="rId74"/>
    <p:sldId id="614" r:id="rId75"/>
    <p:sldId id="615" r:id="rId76"/>
    <p:sldId id="616" r:id="rId77"/>
    <p:sldId id="617" r:id="rId78"/>
    <p:sldId id="618" r:id="rId79"/>
    <p:sldId id="619" r:id="rId80"/>
    <p:sldId id="620" r:id="rId81"/>
    <p:sldId id="703" r:id="rId82"/>
    <p:sldId id="621" r:id="rId83"/>
    <p:sldId id="613" r:id="rId84"/>
    <p:sldId id="622" r:id="rId85"/>
    <p:sldId id="623" r:id="rId86"/>
    <p:sldId id="704" r:id="rId87"/>
    <p:sldId id="677" r:id="rId88"/>
    <p:sldId id="705" r:id="rId89"/>
    <p:sldId id="706" r:id="rId90"/>
    <p:sldId id="683" r:id="rId91"/>
    <p:sldId id="707" r:id="rId92"/>
    <p:sldId id="687" r:id="rId93"/>
    <p:sldId id="708" r:id="rId94"/>
    <p:sldId id="709" r:id="rId95"/>
    <p:sldId id="329" r:id="rId96"/>
  </p:sldIdLst>
  <p:sldSz cx="12192000" cy="6858000"/>
  <p:notesSz cx="6858000" cy="9144000"/>
  <p:embeddedFontLst>
    <p:embeddedFont>
      <p:font typeface="Roboto Condensed" panose="02000000000000000000" pitchFamily="2" charset="0"/>
      <p:regular r:id="rId98"/>
      <p:bold r:id="rId99"/>
      <p:italic r:id="rId100"/>
      <p:boldItalic r:id="rId101"/>
    </p:embeddedFont>
    <p:embeddedFont>
      <p:font typeface="Roboto Condensed Light" panose="02000000000000000000" pitchFamily="2" charset="0"/>
      <p:regular r:id="rId102"/>
      <p:italic r:id="rId103"/>
    </p:embeddedFont>
    <p:embeddedFont>
      <p:font typeface="Wingdings 2" panose="05020102010507070707" pitchFamily="18" charset="2"/>
      <p:regular r:id="rId104"/>
    </p:embeddedFont>
    <p:embeddedFont>
      <p:font typeface="Wingdings 3" panose="05040102010807070707" pitchFamily="18" charset="2"/>
      <p:regular r:id="rId1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8EL6dCeKaNrVO04yNm7zDw==" hashData="IutqbarorU9d5non1ymYnZxywxZ9mPT1zzMjQEM1QYLZugKBGngIz6HkKLl0IyPcI3HCiLNylJ/WjQsTb7EydQ=="/>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2C32"/>
    <a:srgbClr val="5E3037"/>
    <a:srgbClr val="7B3E47"/>
    <a:srgbClr val="D10233"/>
    <a:srgbClr val="301B92"/>
    <a:srgbClr val="673BB7"/>
    <a:srgbClr val="607D8B"/>
    <a:srgbClr val="ED524F"/>
    <a:srgbClr val="B71B1C"/>
    <a:srgbClr val="F5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73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image" Target="../media/image20.jpg"/><Relationship Id="rId5" Type="http://schemas.openxmlformats.org/officeDocument/2006/relationships/image" Target="../media/image24.jpg"/><Relationship Id="rId4" Type="http://schemas.openxmlformats.org/officeDocument/2006/relationships/image" Target="../media/image23.jpg"/></Relationships>
</file>

<file path=ppt/diagrams/_rels/drawing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image" Target="../media/image20.jpg"/><Relationship Id="rId5" Type="http://schemas.openxmlformats.org/officeDocument/2006/relationships/image" Target="../media/image24.jpg"/><Relationship Id="rId4"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011246-8721-46A8-A6F1-10F3B89A169D}"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IN"/>
        </a:p>
      </dgm:t>
    </dgm:pt>
    <dgm:pt modelId="{D0FEADA5-F5E1-4408-B49D-DDCEB099B533}">
      <dgm:prSet/>
      <dgm:spPr/>
      <dgm:t>
        <a:bodyPr/>
        <a:lstStyle/>
        <a:p>
          <a:r>
            <a:rPr lang="en-IN" dirty="0"/>
            <a:t>Users</a:t>
          </a:r>
        </a:p>
      </dgm:t>
    </dgm:pt>
    <dgm:pt modelId="{612C6354-8623-461C-AFF4-CD544EC36556}" type="parTrans" cxnId="{FEF1C264-3A1D-4D05-BFF0-B49FF443804E}">
      <dgm:prSet/>
      <dgm:spPr/>
      <dgm:t>
        <a:bodyPr/>
        <a:lstStyle/>
        <a:p>
          <a:endParaRPr lang="en-IN"/>
        </a:p>
      </dgm:t>
    </dgm:pt>
    <dgm:pt modelId="{0F41E914-75E6-48AF-AAE0-60A1BB82EEE8}" type="sibTrans" cxnId="{FEF1C264-3A1D-4D05-BFF0-B49FF443804E}">
      <dgm:prSet/>
      <dgm:spPr/>
      <dgm:t>
        <a:bodyPr/>
        <a:lstStyle/>
        <a:p>
          <a:endParaRPr lang="en-IN"/>
        </a:p>
      </dgm:t>
    </dgm:pt>
    <dgm:pt modelId="{491C681A-75B8-4428-BAA0-8D1FC03A48F7}">
      <dgm:prSet/>
      <dgm:spPr/>
      <dgm:t>
        <a:bodyPr/>
        <a:lstStyle/>
        <a:p>
          <a:r>
            <a:rPr lang="en-IN" dirty="0"/>
            <a:t>Internal Users </a:t>
          </a:r>
        </a:p>
      </dgm:t>
    </dgm:pt>
    <dgm:pt modelId="{DBDF3233-8AD8-4DD2-AE05-4E3B9708F137}" type="parTrans" cxnId="{717894CA-0C8C-41BC-9131-2301F5F031CB}">
      <dgm:prSet/>
      <dgm:spPr/>
      <dgm:t>
        <a:bodyPr/>
        <a:lstStyle/>
        <a:p>
          <a:endParaRPr lang="en-IN"/>
        </a:p>
      </dgm:t>
    </dgm:pt>
    <dgm:pt modelId="{86F665AF-6E73-4852-A030-502DA544D912}" type="sibTrans" cxnId="{717894CA-0C8C-41BC-9131-2301F5F031CB}">
      <dgm:prSet/>
      <dgm:spPr/>
      <dgm:t>
        <a:bodyPr/>
        <a:lstStyle/>
        <a:p>
          <a:endParaRPr lang="en-IN"/>
        </a:p>
      </dgm:t>
    </dgm:pt>
    <dgm:pt modelId="{639D6072-D150-48F3-83D1-607D3E0AB86F}">
      <dgm:prSet/>
      <dgm:spPr/>
      <dgm:t>
        <a:bodyPr/>
        <a:lstStyle/>
        <a:p>
          <a:r>
            <a:rPr lang="en-IN" dirty="0"/>
            <a:t>Owners </a:t>
          </a:r>
        </a:p>
      </dgm:t>
    </dgm:pt>
    <dgm:pt modelId="{A22536B5-38AD-4C87-B0E9-16A72EB1857C}" type="parTrans" cxnId="{FB64D425-924F-4F41-927D-73585E35FB89}">
      <dgm:prSet/>
      <dgm:spPr/>
      <dgm:t>
        <a:bodyPr/>
        <a:lstStyle/>
        <a:p>
          <a:endParaRPr lang="en-IN"/>
        </a:p>
      </dgm:t>
    </dgm:pt>
    <dgm:pt modelId="{AAD917FE-6300-4157-92DF-3FDF29ED027D}" type="sibTrans" cxnId="{FB64D425-924F-4F41-927D-73585E35FB89}">
      <dgm:prSet/>
      <dgm:spPr/>
      <dgm:t>
        <a:bodyPr/>
        <a:lstStyle/>
        <a:p>
          <a:endParaRPr lang="en-IN"/>
        </a:p>
      </dgm:t>
    </dgm:pt>
    <dgm:pt modelId="{F610F925-03A8-4141-A152-9383F3682853}">
      <dgm:prSet/>
      <dgm:spPr/>
      <dgm:t>
        <a:bodyPr/>
        <a:lstStyle/>
        <a:p>
          <a:r>
            <a:rPr lang="en-IN" dirty="0"/>
            <a:t>Management</a:t>
          </a:r>
        </a:p>
      </dgm:t>
    </dgm:pt>
    <dgm:pt modelId="{EB1C9E3C-C666-44BE-8F39-11BBB89CC192}" type="parTrans" cxnId="{49F69264-ED4B-425D-A0A1-A4E788136766}">
      <dgm:prSet/>
      <dgm:spPr/>
      <dgm:t>
        <a:bodyPr/>
        <a:lstStyle/>
        <a:p>
          <a:endParaRPr lang="en-IN"/>
        </a:p>
      </dgm:t>
    </dgm:pt>
    <dgm:pt modelId="{4480C4FB-2EF8-4EF5-B630-5673D5E21391}" type="sibTrans" cxnId="{49F69264-ED4B-425D-A0A1-A4E788136766}">
      <dgm:prSet/>
      <dgm:spPr/>
      <dgm:t>
        <a:bodyPr/>
        <a:lstStyle/>
        <a:p>
          <a:endParaRPr lang="en-IN"/>
        </a:p>
      </dgm:t>
    </dgm:pt>
    <dgm:pt modelId="{DEB25E6E-BE19-4B0B-BB97-AE7F31669703}">
      <dgm:prSet/>
      <dgm:spPr/>
      <dgm:t>
        <a:bodyPr/>
        <a:lstStyle/>
        <a:p>
          <a:r>
            <a:rPr lang="en-US" dirty="0"/>
            <a:t>Employees</a:t>
          </a:r>
          <a:endParaRPr lang="en-IN" dirty="0"/>
        </a:p>
      </dgm:t>
    </dgm:pt>
    <dgm:pt modelId="{7A39F9A0-3579-4988-9263-1B877B32D8CD}" type="parTrans" cxnId="{6B9C0D6C-8DFC-40D8-8C17-016E29D57A44}">
      <dgm:prSet/>
      <dgm:spPr/>
      <dgm:t>
        <a:bodyPr/>
        <a:lstStyle/>
        <a:p>
          <a:endParaRPr lang="en-IN"/>
        </a:p>
      </dgm:t>
    </dgm:pt>
    <dgm:pt modelId="{4216AFA8-1E25-4BEC-949D-4AB0F5E86C97}" type="sibTrans" cxnId="{6B9C0D6C-8DFC-40D8-8C17-016E29D57A44}">
      <dgm:prSet/>
      <dgm:spPr/>
      <dgm:t>
        <a:bodyPr/>
        <a:lstStyle/>
        <a:p>
          <a:endParaRPr lang="en-IN"/>
        </a:p>
      </dgm:t>
    </dgm:pt>
    <dgm:pt modelId="{C6BAA809-8175-4E28-8D69-6E04CC98E54D}">
      <dgm:prSet/>
      <dgm:spPr/>
      <dgm:t>
        <a:bodyPr/>
        <a:lstStyle/>
        <a:p>
          <a:r>
            <a:rPr lang="en-US" dirty="0"/>
            <a:t>External Users </a:t>
          </a:r>
          <a:endParaRPr lang="en-IN" dirty="0"/>
        </a:p>
      </dgm:t>
    </dgm:pt>
    <dgm:pt modelId="{7944F8B5-CEC2-4996-989E-7F6C419D56F4}" type="parTrans" cxnId="{07CBE53D-FE29-4234-9A4F-FB03D56CFEF9}">
      <dgm:prSet/>
      <dgm:spPr/>
      <dgm:t>
        <a:bodyPr/>
        <a:lstStyle/>
        <a:p>
          <a:endParaRPr lang="en-IN"/>
        </a:p>
      </dgm:t>
    </dgm:pt>
    <dgm:pt modelId="{9FB1CD11-9679-433D-A763-6E97900158F4}" type="sibTrans" cxnId="{07CBE53D-FE29-4234-9A4F-FB03D56CFEF9}">
      <dgm:prSet/>
      <dgm:spPr/>
      <dgm:t>
        <a:bodyPr/>
        <a:lstStyle/>
        <a:p>
          <a:endParaRPr lang="en-IN"/>
        </a:p>
      </dgm:t>
    </dgm:pt>
    <dgm:pt modelId="{A307F30B-8D2F-4274-A3BF-1D7C6C23261C}">
      <dgm:prSet/>
      <dgm:spPr/>
      <dgm:t>
        <a:bodyPr/>
        <a:lstStyle/>
        <a:p>
          <a:r>
            <a:rPr lang="en-US" dirty="0"/>
            <a:t>Investors</a:t>
          </a:r>
          <a:endParaRPr lang="en-IN" dirty="0"/>
        </a:p>
      </dgm:t>
    </dgm:pt>
    <dgm:pt modelId="{BB6B2597-197D-446A-9E9B-33E6EBEE3E50}" type="parTrans" cxnId="{10B3ED57-F6F0-47D0-9B2E-89AFFBBB6D03}">
      <dgm:prSet/>
      <dgm:spPr/>
      <dgm:t>
        <a:bodyPr/>
        <a:lstStyle/>
        <a:p>
          <a:endParaRPr lang="en-IN"/>
        </a:p>
      </dgm:t>
    </dgm:pt>
    <dgm:pt modelId="{2C122746-B23A-48E1-B174-EE63AF4008C2}" type="sibTrans" cxnId="{10B3ED57-F6F0-47D0-9B2E-89AFFBBB6D03}">
      <dgm:prSet/>
      <dgm:spPr/>
      <dgm:t>
        <a:bodyPr/>
        <a:lstStyle/>
        <a:p>
          <a:endParaRPr lang="en-IN"/>
        </a:p>
      </dgm:t>
    </dgm:pt>
    <dgm:pt modelId="{EFF8C883-90F3-486F-991D-E59BF87E937D}">
      <dgm:prSet/>
      <dgm:spPr/>
      <dgm:t>
        <a:bodyPr/>
        <a:lstStyle/>
        <a:p>
          <a:r>
            <a:rPr lang="en-US" dirty="0"/>
            <a:t>Lenders</a:t>
          </a:r>
          <a:endParaRPr lang="en-IN" dirty="0"/>
        </a:p>
      </dgm:t>
    </dgm:pt>
    <dgm:pt modelId="{CD39B96F-E7FC-47F8-8C34-F500B0C0A1DA}" type="parTrans" cxnId="{DBA33E72-E8E9-4CBB-B148-7056882A9C38}">
      <dgm:prSet/>
      <dgm:spPr/>
      <dgm:t>
        <a:bodyPr/>
        <a:lstStyle/>
        <a:p>
          <a:endParaRPr lang="en-IN"/>
        </a:p>
      </dgm:t>
    </dgm:pt>
    <dgm:pt modelId="{F76BD219-DEAB-4DE3-A4C8-8CE1748FB6C4}" type="sibTrans" cxnId="{DBA33E72-E8E9-4CBB-B148-7056882A9C38}">
      <dgm:prSet/>
      <dgm:spPr/>
      <dgm:t>
        <a:bodyPr/>
        <a:lstStyle/>
        <a:p>
          <a:endParaRPr lang="en-IN"/>
        </a:p>
      </dgm:t>
    </dgm:pt>
    <dgm:pt modelId="{4D6AFAFA-78B7-4C07-84B0-382729192DA8}">
      <dgm:prSet/>
      <dgm:spPr/>
      <dgm:t>
        <a:bodyPr/>
        <a:lstStyle/>
        <a:p>
          <a:r>
            <a:rPr lang="en-US" dirty="0"/>
            <a:t>Suppliers and other trade creditors</a:t>
          </a:r>
          <a:endParaRPr lang="en-IN" dirty="0"/>
        </a:p>
      </dgm:t>
    </dgm:pt>
    <dgm:pt modelId="{49FF4B80-E0C2-47C3-A4AF-4004CFBFEA22}" type="parTrans" cxnId="{EDCC95A2-4A39-4082-A3B6-328C68C34C37}">
      <dgm:prSet/>
      <dgm:spPr/>
      <dgm:t>
        <a:bodyPr/>
        <a:lstStyle/>
        <a:p>
          <a:endParaRPr lang="en-IN"/>
        </a:p>
      </dgm:t>
    </dgm:pt>
    <dgm:pt modelId="{688AE5B4-0872-4885-AD00-99DD9952F684}" type="sibTrans" cxnId="{EDCC95A2-4A39-4082-A3B6-328C68C34C37}">
      <dgm:prSet/>
      <dgm:spPr/>
      <dgm:t>
        <a:bodyPr/>
        <a:lstStyle/>
        <a:p>
          <a:endParaRPr lang="en-IN"/>
        </a:p>
      </dgm:t>
    </dgm:pt>
    <dgm:pt modelId="{752BA4E1-1846-479F-A312-0DFF57E489D3}">
      <dgm:prSet/>
      <dgm:spPr/>
      <dgm:t>
        <a:bodyPr/>
        <a:lstStyle/>
        <a:p>
          <a:r>
            <a:rPr lang="en-US" dirty="0"/>
            <a:t>Customers</a:t>
          </a:r>
          <a:endParaRPr lang="en-IN" dirty="0"/>
        </a:p>
      </dgm:t>
    </dgm:pt>
    <dgm:pt modelId="{6C422A60-C4CC-4166-B9B2-9AD146C8FB15}" type="parTrans" cxnId="{E1A2F67A-56F6-4AF8-9696-01C761226B66}">
      <dgm:prSet/>
      <dgm:spPr/>
      <dgm:t>
        <a:bodyPr/>
        <a:lstStyle/>
        <a:p>
          <a:endParaRPr lang="en-IN"/>
        </a:p>
      </dgm:t>
    </dgm:pt>
    <dgm:pt modelId="{EC01EBDF-54E3-4F96-A5B4-B6CF662A8325}" type="sibTrans" cxnId="{E1A2F67A-56F6-4AF8-9696-01C761226B66}">
      <dgm:prSet/>
      <dgm:spPr/>
      <dgm:t>
        <a:bodyPr/>
        <a:lstStyle/>
        <a:p>
          <a:endParaRPr lang="en-IN"/>
        </a:p>
      </dgm:t>
    </dgm:pt>
    <dgm:pt modelId="{B221F52F-21BB-4B62-8566-B1996872DC15}">
      <dgm:prSet/>
      <dgm:spPr/>
      <dgm:t>
        <a:bodyPr/>
        <a:lstStyle/>
        <a:p>
          <a:r>
            <a:rPr lang="en-US" dirty="0"/>
            <a:t>Governments and their agencies</a:t>
          </a:r>
          <a:endParaRPr lang="en-IN" dirty="0"/>
        </a:p>
      </dgm:t>
    </dgm:pt>
    <dgm:pt modelId="{D756E8C4-BBDF-4B42-A551-E72F538580B0}" type="parTrans" cxnId="{4CFF3494-F454-4D40-AAAA-B5274616258A}">
      <dgm:prSet/>
      <dgm:spPr/>
      <dgm:t>
        <a:bodyPr/>
        <a:lstStyle/>
        <a:p>
          <a:endParaRPr lang="en-IN"/>
        </a:p>
      </dgm:t>
    </dgm:pt>
    <dgm:pt modelId="{FBE7276B-AD2D-4607-8583-FD988D5BB294}" type="sibTrans" cxnId="{4CFF3494-F454-4D40-AAAA-B5274616258A}">
      <dgm:prSet/>
      <dgm:spPr/>
      <dgm:t>
        <a:bodyPr/>
        <a:lstStyle/>
        <a:p>
          <a:endParaRPr lang="en-IN"/>
        </a:p>
      </dgm:t>
    </dgm:pt>
    <dgm:pt modelId="{860C10C0-8DB8-4911-9EBE-79AC554F4AAF}">
      <dgm:prSet/>
      <dgm:spPr/>
      <dgm:t>
        <a:bodyPr/>
        <a:lstStyle/>
        <a:p>
          <a:r>
            <a:rPr lang="en-IN" dirty="0"/>
            <a:t>Public</a:t>
          </a:r>
        </a:p>
      </dgm:t>
    </dgm:pt>
    <dgm:pt modelId="{1431EF85-6468-4116-879E-26444DF138BB}" type="parTrans" cxnId="{B4EF6E1C-7ACA-436D-9C56-5EFFA94BA933}">
      <dgm:prSet/>
      <dgm:spPr/>
      <dgm:t>
        <a:bodyPr/>
        <a:lstStyle/>
        <a:p>
          <a:endParaRPr lang="en-IN"/>
        </a:p>
      </dgm:t>
    </dgm:pt>
    <dgm:pt modelId="{7A3FB281-A0D2-4F2F-A0F4-D60F4B90BF9A}" type="sibTrans" cxnId="{B4EF6E1C-7ACA-436D-9C56-5EFFA94BA933}">
      <dgm:prSet/>
      <dgm:spPr/>
      <dgm:t>
        <a:bodyPr/>
        <a:lstStyle/>
        <a:p>
          <a:endParaRPr lang="en-IN"/>
        </a:p>
      </dgm:t>
    </dgm:pt>
    <dgm:pt modelId="{96E1CD3D-53E1-40E2-B8C6-7F5B1989879B}" type="pres">
      <dgm:prSet presAssocID="{E4011246-8721-46A8-A6F1-10F3B89A169D}" presName="hierChild1" presStyleCnt="0">
        <dgm:presLayoutVars>
          <dgm:orgChart val="1"/>
          <dgm:chPref val="1"/>
          <dgm:dir/>
          <dgm:animOne val="branch"/>
          <dgm:animLvl val="lvl"/>
          <dgm:resizeHandles/>
        </dgm:presLayoutVars>
      </dgm:prSet>
      <dgm:spPr/>
    </dgm:pt>
    <dgm:pt modelId="{3D4A67C8-4374-45C7-9684-63A9BE39742C}" type="pres">
      <dgm:prSet presAssocID="{D0FEADA5-F5E1-4408-B49D-DDCEB099B533}" presName="hierRoot1" presStyleCnt="0">
        <dgm:presLayoutVars>
          <dgm:hierBranch val="init"/>
        </dgm:presLayoutVars>
      </dgm:prSet>
      <dgm:spPr/>
    </dgm:pt>
    <dgm:pt modelId="{CBBDEFAB-7CE8-417A-AC6D-7ECBE99416FC}" type="pres">
      <dgm:prSet presAssocID="{D0FEADA5-F5E1-4408-B49D-DDCEB099B533}" presName="rootComposite1" presStyleCnt="0"/>
      <dgm:spPr/>
    </dgm:pt>
    <dgm:pt modelId="{33E95C74-9265-441E-8F03-E47CBD7A2685}" type="pres">
      <dgm:prSet presAssocID="{D0FEADA5-F5E1-4408-B49D-DDCEB099B533}" presName="rootText1" presStyleLbl="node0" presStyleIdx="0" presStyleCnt="1" custScaleX="122524" custScaleY="469773">
        <dgm:presLayoutVars>
          <dgm:chPref val="3"/>
        </dgm:presLayoutVars>
      </dgm:prSet>
      <dgm:spPr/>
    </dgm:pt>
    <dgm:pt modelId="{58023381-AC33-49DB-8139-1125C54BC30D}" type="pres">
      <dgm:prSet presAssocID="{D0FEADA5-F5E1-4408-B49D-DDCEB099B533}" presName="rootConnector1" presStyleLbl="node1" presStyleIdx="0" presStyleCnt="0"/>
      <dgm:spPr/>
    </dgm:pt>
    <dgm:pt modelId="{B287DCEC-FBDB-452C-B52C-41D2215207F4}" type="pres">
      <dgm:prSet presAssocID="{D0FEADA5-F5E1-4408-B49D-DDCEB099B533}" presName="hierChild2" presStyleCnt="0"/>
      <dgm:spPr/>
    </dgm:pt>
    <dgm:pt modelId="{ABDBFBA3-6A5E-4273-8FCF-E70147627D6F}" type="pres">
      <dgm:prSet presAssocID="{DBDF3233-8AD8-4DD2-AE05-4E3B9708F137}" presName="Name64" presStyleLbl="parChTrans1D2" presStyleIdx="0" presStyleCnt="2"/>
      <dgm:spPr/>
    </dgm:pt>
    <dgm:pt modelId="{1B9809C5-6207-407C-B2AB-7921EB8B823F}" type="pres">
      <dgm:prSet presAssocID="{491C681A-75B8-4428-BAA0-8D1FC03A48F7}" presName="hierRoot2" presStyleCnt="0">
        <dgm:presLayoutVars>
          <dgm:hierBranch val="init"/>
        </dgm:presLayoutVars>
      </dgm:prSet>
      <dgm:spPr/>
    </dgm:pt>
    <dgm:pt modelId="{50D21811-4117-4BB7-93EF-A97AEA3A7967}" type="pres">
      <dgm:prSet presAssocID="{491C681A-75B8-4428-BAA0-8D1FC03A48F7}" presName="rootComposite" presStyleCnt="0"/>
      <dgm:spPr/>
    </dgm:pt>
    <dgm:pt modelId="{3114D2A8-6576-4DC8-95EB-FC7A2BEE5124}" type="pres">
      <dgm:prSet presAssocID="{491C681A-75B8-4428-BAA0-8D1FC03A48F7}" presName="rootText" presStyleLbl="node2" presStyleIdx="0" presStyleCnt="2" custScaleY="208122">
        <dgm:presLayoutVars>
          <dgm:chPref val="3"/>
        </dgm:presLayoutVars>
      </dgm:prSet>
      <dgm:spPr/>
    </dgm:pt>
    <dgm:pt modelId="{A5C2D33E-4460-4229-8AE0-2A16A68E0592}" type="pres">
      <dgm:prSet presAssocID="{491C681A-75B8-4428-BAA0-8D1FC03A48F7}" presName="rootConnector" presStyleLbl="node2" presStyleIdx="0" presStyleCnt="2"/>
      <dgm:spPr/>
    </dgm:pt>
    <dgm:pt modelId="{725FC587-DE88-4AC3-9509-580B5B42D188}" type="pres">
      <dgm:prSet presAssocID="{491C681A-75B8-4428-BAA0-8D1FC03A48F7}" presName="hierChild4" presStyleCnt="0"/>
      <dgm:spPr/>
    </dgm:pt>
    <dgm:pt modelId="{918C3667-0B27-4F5F-BF2B-4C3298834BC4}" type="pres">
      <dgm:prSet presAssocID="{A22536B5-38AD-4C87-B0E9-16A72EB1857C}" presName="Name64" presStyleLbl="parChTrans1D3" presStyleIdx="0" presStyleCnt="9"/>
      <dgm:spPr/>
    </dgm:pt>
    <dgm:pt modelId="{2865D945-A969-4764-9D86-FF04D6057F16}" type="pres">
      <dgm:prSet presAssocID="{639D6072-D150-48F3-83D1-607D3E0AB86F}" presName="hierRoot2" presStyleCnt="0">
        <dgm:presLayoutVars>
          <dgm:hierBranch val="init"/>
        </dgm:presLayoutVars>
      </dgm:prSet>
      <dgm:spPr/>
    </dgm:pt>
    <dgm:pt modelId="{879E0A12-D6B6-4BDF-BC69-17FE271BAB99}" type="pres">
      <dgm:prSet presAssocID="{639D6072-D150-48F3-83D1-607D3E0AB86F}" presName="rootComposite" presStyleCnt="0"/>
      <dgm:spPr/>
    </dgm:pt>
    <dgm:pt modelId="{4AA3FE52-47B1-486F-BD40-9ED82E28E2EE}" type="pres">
      <dgm:prSet presAssocID="{639D6072-D150-48F3-83D1-607D3E0AB86F}" presName="rootText" presStyleLbl="node3" presStyleIdx="0" presStyleCnt="9" custScaleX="297571">
        <dgm:presLayoutVars>
          <dgm:chPref val="3"/>
        </dgm:presLayoutVars>
      </dgm:prSet>
      <dgm:spPr/>
    </dgm:pt>
    <dgm:pt modelId="{DB08DEDE-4A4A-4F9D-B224-6DBFD69284D0}" type="pres">
      <dgm:prSet presAssocID="{639D6072-D150-48F3-83D1-607D3E0AB86F}" presName="rootConnector" presStyleLbl="node3" presStyleIdx="0" presStyleCnt="9"/>
      <dgm:spPr/>
    </dgm:pt>
    <dgm:pt modelId="{F968EAD9-1B4E-4774-9D8F-B88510836CE3}" type="pres">
      <dgm:prSet presAssocID="{639D6072-D150-48F3-83D1-607D3E0AB86F}" presName="hierChild4" presStyleCnt="0"/>
      <dgm:spPr/>
    </dgm:pt>
    <dgm:pt modelId="{6091E366-66E0-4D76-A6EB-59621B2E88B9}" type="pres">
      <dgm:prSet presAssocID="{639D6072-D150-48F3-83D1-607D3E0AB86F}" presName="hierChild5" presStyleCnt="0"/>
      <dgm:spPr/>
    </dgm:pt>
    <dgm:pt modelId="{F735233C-3181-4E5C-A22E-C39BC8F88A4B}" type="pres">
      <dgm:prSet presAssocID="{EB1C9E3C-C666-44BE-8F39-11BBB89CC192}" presName="Name64" presStyleLbl="parChTrans1D3" presStyleIdx="1" presStyleCnt="9"/>
      <dgm:spPr/>
    </dgm:pt>
    <dgm:pt modelId="{53A39C0D-5FB8-4149-B5B5-75FD7ED4236B}" type="pres">
      <dgm:prSet presAssocID="{F610F925-03A8-4141-A152-9383F3682853}" presName="hierRoot2" presStyleCnt="0">
        <dgm:presLayoutVars>
          <dgm:hierBranch val="init"/>
        </dgm:presLayoutVars>
      </dgm:prSet>
      <dgm:spPr/>
    </dgm:pt>
    <dgm:pt modelId="{DE8CBEFF-3BF1-4EED-BD51-B27E2A2881E4}" type="pres">
      <dgm:prSet presAssocID="{F610F925-03A8-4141-A152-9383F3682853}" presName="rootComposite" presStyleCnt="0"/>
      <dgm:spPr/>
    </dgm:pt>
    <dgm:pt modelId="{49588F9C-2172-4E9C-9D0D-C44E623E33CE}" type="pres">
      <dgm:prSet presAssocID="{F610F925-03A8-4141-A152-9383F3682853}" presName="rootText" presStyleLbl="node3" presStyleIdx="1" presStyleCnt="9" custScaleX="297571">
        <dgm:presLayoutVars>
          <dgm:chPref val="3"/>
        </dgm:presLayoutVars>
      </dgm:prSet>
      <dgm:spPr/>
    </dgm:pt>
    <dgm:pt modelId="{783F0F2A-617A-4EB5-ADF2-8B3EDE5BE465}" type="pres">
      <dgm:prSet presAssocID="{F610F925-03A8-4141-A152-9383F3682853}" presName="rootConnector" presStyleLbl="node3" presStyleIdx="1" presStyleCnt="9"/>
      <dgm:spPr/>
    </dgm:pt>
    <dgm:pt modelId="{EC90F04C-3E8F-4B91-83A5-067AD3D94F21}" type="pres">
      <dgm:prSet presAssocID="{F610F925-03A8-4141-A152-9383F3682853}" presName="hierChild4" presStyleCnt="0"/>
      <dgm:spPr/>
    </dgm:pt>
    <dgm:pt modelId="{FAAE8B5E-55EF-46CB-9568-790F83E912F3}" type="pres">
      <dgm:prSet presAssocID="{F610F925-03A8-4141-A152-9383F3682853}" presName="hierChild5" presStyleCnt="0"/>
      <dgm:spPr/>
    </dgm:pt>
    <dgm:pt modelId="{A79E7836-F955-4F46-83BB-A84A0EA8CA35}" type="pres">
      <dgm:prSet presAssocID="{7A39F9A0-3579-4988-9263-1B877B32D8CD}" presName="Name64" presStyleLbl="parChTrans1D3" presStyleIdx="2" presStyleCnt="9"/>
      <dgm:spPr/>
    </dgm:pt>
    <dgm:pt modelId="{52A6D4A3-5180-48B0-ACDC-C6DB7E664FAB}" type="pres">
      <dgm:prSet presAssocID="{DEB25E6E-BE19-4B0B-BB97-AE7F31669703}" presName="hierRoot2" presStyleCnt="0">
        <dgm:presLayoutVars>
          <dgm:hierBranch val="init"/>
        </dgm:presLayoutVars>
      </dgm:prSet>
      <dgm:spPr/>
    </dgm:pt>
    <dgm:pt modelId="{845846F6-9C6D-475F-899D-3C8E7018EA5D}" type="pres">
      <dgm:prSet presAssocID="{DEB25E6E-BE19-4B0B-BB97-AE7F31669703}" presName="rootComposite" presStyleCnt="0"/>
      <dgm:spPr/>
    </dgm:pt>
    <dgm:pt modelId="{8C75C24C-B066-4ECB-AC72-69A055BE462E}" type="pres">
      <dgm:prSet presAssocID="{DEB25E6E-BE19-4B0B-BB97-AE7F31669703}" presName="rootText" presStyleLbl="node3" presStyleIdx="2" presStyleCnt="9" custScaleX="297571">
        <dgm:presLayoutVars>
          <dgm:chPref val="3"/>
        </dgm:presLayoutVars>
      </dgm:prSet>
      <dgm:spPr/>
    </dgm:pt>
    <dgm:pt modelId="{B7474AC3-46ED-4184-8E92-9B946F9A226A}" type="pres">
      <dgm:prSet presAssocID="{DEB25E6E-BE19-4B0B-BB97-AE7F31669703}" presName="rootConnector" presStyleLbl="node3" presStyleIdx="2" presStyleCnt="9"/>
      <dgm:spPr/>
    </dgm:pt>
    <dgm:pt modelId="{F868AE46-B9CD-46CB-BAE9-188E4345F34D}" type="pres">
      <dgm:prSet presAssocID="{DEB25E6E-BE19-4B0B-BB97-AE7F31669703}" presName="hierChild4" presStyleCnt="0"/>
      <dgm:spPr/>
    </dgm:pt>
    <dgm:pt modelId="{B2F8BBC4-3D6E-44C9-B9BB-CAFECE9171FD}" type="pres">
      <dgm:prSet presAssocID="{DEB25E6E-BE19-4B0B-BB97-AE7F31669703}" presName="hierChild5" presStyleCnt="0"/>
      <dgm:spPr/>
    </dgm:pt>
    <dgm:pt modelId="{F7427FB6-1AE5-4DF3-91BE-78FBF4C9FDD3}" type="pres">
      <dgm:prSet presAssocID="{491C681A-75B8-4428-BAA0-8D1FC03A48F7}" presName="hierChild5" presStyleCnt="0"/>
      <dgm:spPr/>
    </dgm:pt>
    <dgm:pt modelId="{2F6D93B9-3773-4825-9DE8-4B65A03FFDAA}" type="pres">
      <dgm:prSet presAssocID="{7944F8B5-CEC2-4996-989E-7F6C419D56F4}" presName="Name64" presStyleLbl="parChTrans1D2" presStyleIdx="1" presStyleCnt="2"/>
      <dgm:spPr/>
    </dgm:pt>
    <dgm:pt modelId="{BE9AE3E7-E801-400D-994B-123E6208D0B9}" type="pres">
      <dgm:prSet presAssocID="{C6BAA809-8175-4E28-8D69-6E04CC98E54D}" presName="hierRoot2" presStyleCnt="0">
        <dgm:presLayoutVars>
          <dgm:hierBranch val="init"/>
        </dgm:presLayoutVars>
      </dgm:prSet>
      <dgm:spPr/>
    </dgm:pt>
    <dgm:pt modelId="{FA2F6CD1-0149-4D72-85C2-46572BC27D06}" type="pres">
      <dgm:prSet presAssocID="{C6BAA809-8175-4E28-8D69-6E04CC98E54D}" presName="rootComposite" presStyleCnt="0"/>
      <dgm:spPr/>
    </dgm:pt>
    <dgm:pt modelId="{2CC13B0B-003D-4561-85D3-A58131249F60}" type="pres">
      <dgm:prSet presAssocID="{C6BAA809-8175-4E28-8D69-6E04CC98E54D}" presName="rootText" presStyleLbl="node2" presStyleIdx="1" presStyleCnt="2" custScaleY="208122">
        <dgm:presLayoutVars>
          <dgm:chPref val="3"/>
        </dgm:presLayoutVars>
      </dgm:prSet>
      <dgm:spPr/>
    </dgm:pt>
    <dgm:pt modelId="{74F6AC23-97E7-4F84-A1E2-21EBA8CB46CF}" type="pres">
      <dgm:prSet presAssocID="{C6BAA809-8175-4E28-8D69-6E04CC98E54D}" presName="rootConnector" presStyleLbl="node2" presStyleIdx="1" presStyleCnt="2"/>
      <dgm:spPr/>
    </dgm:pt>
    <dgm:pt modelId="{B1C98EE6-A9F6-4069-B7A5-9A153BA1054E}" type="pres">
      <dgm:prSet presAssocID="{C6BAA809-8175-4E28-8D69-6E04CC98E54D}" presName="hierChild4" presStyleCnt="0"/>
      <dgm:spPr/>
    </dgm:pt>
    <dgm:pt modelId="{B0057DED-1099-40E3-8CE1-FA5D69C566B6}" type="pres">
      <dgm:prSet presAssocID="{BB6B2597-197D-446A-9E9B-33E6EBEE3E50}" presName="Name64" presStyleLbl="parChTrans1D3" presStyleIdx="3" presStyleCnt="9"/>
      <dgm:spPr/>
    </dgm:pt>
    <dgm:pt modelId="{A9CF3C12-CA18-484E-B73B-96CAE591F3DD}" type="pres">
      <dgm:prSet presAssocID="{A307F30B-8D2F-4274-A3BF-1D7C6C23261C}" presName="hierRoot2" presStyleCnt="0">
        <dgm:presLayoutVars>
          <dgm:hierBranch val="init"/>
        </dgm:presLayoutVars>
      </dgm:prSet>
      <dgm:spPr/>
    </dgm:pt>
    <dgm:pt modelId="{98E7FB8A-C0CE-4786-A263-0F2A1D63626E}" type="pres">
      <dgm:prSet presAssocID="{A307F30B-8D2F-4274-A3BF-1D7C6C23261C}" presName="rootComposite" presStyleCnt="0"/>
      <dgm:spPr/>
    </dgm:pt>
    <dgm:pt modelId="{714EAAF9-9F05-4748-A435-E2C13F57E530}" type="pres">
      <dgm:prSet presAssocID="{A307F30B-8D2F-4274-A3BF-1D7C6C23261C}" presName="rootText" presStyleLbl="node3" presStyleIdx="3" presStyleCnt="9" custScaleX="297571">
        <dgm:presLayoutVars>
          <dgm:chPref val="3"/>
        </dgm:presLayoutVars>
      </dgm:prSet>
      <dgm:spPr/>
    </dgm:pt>
    <dgm:pt modelId="{294CD7ED-3466-4A15-8652-9A2EA2F76229}" type="pres">
      <dgm:prSet presAssocID="{A307F30B-8D2F-4274-A3BF-1D7C6C23261C}" presName="rootConnector" presStyleLbl="node3" presStyleIdx="3" presStyleCnt="9"/>
      <dgm:spPr/>
    </dgm:pt>
    <dgm:pt modelId="{B36173B6-0A2B-4F7F-8801-010E867D390C}" type="pres">
      <dgm:prSet presAssocID="{A307F30B-8D2F-4274-A3BF-1D7C6C23261C}" presName="hierChild4" presStyleCnt="0"/>
      <dgm:spPr/>
    </dgm:pt>
    <dgm:pt modelId="{5DC839FD-95CB-4AF2-B3EE-9FEDFFDB7134}" type="pres">
      <dgm:prSet presAssocID="{A307F30B-8D2F-4274-A3BF-1D7C6C23261C}" presName="hierChild5" presStyleCnt="0"/>
      <dgm:spPr/>
    </dgm:pt>
    <dgm:pt modelId="{4C590153-37E9-4E45-BFA1-850F2F3C0C0A}" type="pres">
      <dgm:prSet presAssocID="{CD39B96F-E7FC-47F8-8C34-F500B0C0A1DA}" presName="Name64" presStyleLbl="parChTrans1D3" presStyleIdx="4" presStyleCnt="9"/>
      <dgm:spPr/>
    </dgm:pt>
    <dgm:pt modelId="{A84B98AB-37FD-4B93-BAD3-514B76081EAA}" type="pres">
      <dgm:prSet presAssocID="{EFF8C883-90F3-486F-991D-E59BF87E937D}" presName="hierRoot2" presStyleCnt="0">
        <dgm:presLayoutVars>
          <dgm:hierBranch val="init"/>
        </dgm:presLayoutVars>
      </dgm:prSet>
      <dgm:spPr/>
    </dgm:pt>
    <dgm:pt modelId="{8E0EC046-6C33-4EF7-BAC9-7839421090B9}" type="pres">
      <dgm:prSet presAssocID="{EFF8C883-90F3-486F-991D-E59BF87E937D}" presName="rootComposite" presStyleCnt="0"/>
      <dgm:spPr/>
    </dgm:pt>
    <dgm:pt modelId="{32DF9593-1C77-4C6E-A670-E9B538ABF073}" type="pres">
      <dgm:prSet presAssocID="{EFF8C883-90F3-486F-991D-E59BF87E937D}" presName="rootText" presStyleLbl="node3" presStyleIdx="4" presStyleCnt="9" custScaleX="297571">
        <dgm:presLayoutVars>
          <dgm:chPref val="3"/>
        </dgm:presLayoutVars>
      </dgm:prSet>
      <dgm:spPr/>
    </dgm:pt>
    <dgm:pt modelId="{69D9F15C-E4B1-4571-9636-4F66C61E7CD6}" type="pres">
      <dgm:prSet presAssocID="{EFF8C883-90F3-486F-991D-E59BF87E937D}" presName="rootConnector" presStyleLbl="node3" presStyleIdx="4" presStyleCnt="9"/>
      <dgm:spPr/>
    </dgm:pt>
    <dgm:pt modelId="{568AE990-1E12-4167-9709-5C0E316885F4}" type="pres">
      <dgm:prSet presAssocID="{EFF8C883-90F3-486F-991D-E59BF87E937D}" presName="hierChild4" presStyleCnt="0"/>
      <dgm:spPr/>
    </dgm:pt>
    <dgm:pt modelId="{DF1DAE25-067E-4BF9-8727-A0D0376BAA1F}" type="pres">
      <dgm:prSet presAssocID="{EFF8C883-90F3-486F-991D-E59BF87E937D}" presName="hierChild5" presStyleCnt="0"/>
      <dgm:spPr/>
    </dgm:pt>
    <dgm:pt modelId="{7A1225AC-BE4F-474C-AC4D-10C2DE25A5BC}" type="pres">
      <dgm:prSet presAssocID="{49FF4B80-E0C2-47C3-A4AF-4004CFBFEA22}" presName="Name64" presStyleLbl="parChTrans1D3" presStyleIdx="5" presStyleCnt="9"/>
      <dgm:spPr/>
    </dgm:pt>
    <dgm:pt modelId="{E1C18FFA-7115-448B-8BAF-DF33EE13B4EF}" type="pres">
      <dgm:prSet presAssocID="{4D6AFAFA-78B7-4C07-84B0-382729192DA8}" presName="hierRoot2" presStyleCnt="0">
        <dgm:presLayoutVars>
          <dgm:hierBranch val="init"/>
        </dgm:presLayoutVars>
      </dgm:prSet>
      <dgm:spPr/>
    </dgm:pt>
    <dgm:pt modelId="{722E3EC8-605C-49C0-BB4B-3BD3F91C8DB3}" type="pres">
      <dgm:prSet presAssocID="{4D6AFAFA-78B7-4C07-84B0-382729192DA8}" presName="rootComposite" presStyleCnt="0"/>
      <dgm:spPr/>
    </dgm:pt>
    <dgm:pt modelId="{B29E0035-E016-48D2-A5D8-19D4EA2EB667}" type="pres">
      <dgm:prSet presAssocID="{4D6AFAFA-78B7-4C07-84B0-382729192DA8}" presName="rootText" presStyleLbl="node3" presStyleIdx="5" presStyleCnt="9" custScaleX="297571">
        <dgm:presLayoutVars>
          <dgm:chPref val="3"/>
        </dgm:presLayoutVars>
      </dgm:prSet>
      <dgm:spPr/>
    </dgm:pt>
    <dgm:pt modelId="{DA3D64C4-16A8-4FCA-8CF9-3B56D51D37D4}" type="pres">
      <dgm:prSet presAssocID="{4D6AFAFA-78B7-4C07-84B0-382729192DA8}" presName="rootConnector" presStyleLbl="node3" presStyleIdx="5" presStyleCnt="9"/>
      <dgm:spPr/>
    </dgm:pt>
    <dgm:pt modelId="{754529A8-807C-4DC5-A041-FC2B10B4C057}" type="pres">
      <dgm:prSet presAssocID="{4D6AFAFA-78B7-4C07-84B0-382729192DA8}" presName="hierChild4" presStyleCnt="0"/>
      <dgm:spPr/>
    </dgm:pt>
    <dgm:pt modelId="{8D641908-C8F3-4B4F-91D3-22704348FFED}" type="pres">
      <dgm:prSet presAssocID="{4D6AFAFA-78B7-4C07-84B0-382729192DA8}" presName="hierChild5" presStyleCnt="0"/>
      <dgm:spPr/>
    </dgm:pt>
    <dgm:pt modelId="{FFC84A4E-AB1D-4E22-98E3-0637A0CEB352}" type="pres">
      <dgm:prSet presAssocID="{6C422A60-C4CC-4166-B9B2-9AD146C8FB15}" presName="Name64" presStyleLbl="parChTrans1D3" presStyleIdx="6" presStyleCnt="9"/>
      <dgm:spPr/>
    </dgm:pt>
    <dgm:pt modelId="{4C4784DD-4BC7-438A-9EF3-612BD5D902BB}" type="pres">
      <dgm:prSet presAssocID="{752BA4E1-1846-479F-A312-0DFF57E489D3}" presName="hierRoot2" presStyleCnt="0">
        <dgm:presLayoutVars>
          <dgm:hierBranch val="init"/>
        </dgm:presLayoutVars>
      </dgm:prSet>
      <dgm:spPr/>
    </dgm:pt>
    <dgm:pt modelId="{678F08BC-8DDA-42E4-956D-2CEE7A5FD4BB}" type="pres">
      <dgm:prSet presAssocID="{752BA4E1-1846-479F-A312-0DFF57E489D3}" presName="rootComposite" presStyleCnt="0"/>
      <dgm:spPr/>
    </dgm:pt>
    <dgm:pt modelId="{6BC2C9BE-2CDC-49C7-8245-AB0C02356249}" type="pres">
      <dgm:prSet presAssocID="{752BA4E1-1846-479F-A312-0DFF57E489D3}" presName="rootText" presStyleLbl="node3" presStyleIdx="6" presStyleCnt="9" custScaleX="297571">
        <dgm:presLayoutVars>
          <dgm:chPref val="3"/>
        </dgm:presLayoutVars>
      </dgm:prSet>
      <dgm:spPr/>
    </dgm:pt>
    <dgm:pt modelId="{AF655C1B-B9D2-44BC-ABFB-C25DBF20B771}" type="pres">
      <dgm:prSet presAssocID="{752BA4E1-1846-479F-A312-0DFF57E489D3}" presName="rootConnector" presStyleLbl="node3" presStyleIdx="6" presStyleCnt="9"/>
      <dgm:spPr/>
    </dgm:pt>
    <dgm:pt modelId="{D1AC7D28-B3C6-4B84-B556-B37B25F67F48}" type="pres">
      <dgm:prSet presAssocID="{752BA4E1-1846-479F-A312-0DFF57E489D3}" presName="hierChild4" presStyleCnt="0"/>
      <dgm:spPr/>
    </dgm:pt>
    <dgm:pt modelId="{3B8611C1-6C9B-4DFB-8690-1452D3F887DF}" type="pres">
      <dgm:prSet presAssocID="{752BA4E1-1846-479F-A312-0DFF57E489D3}" presName="hierChild5" presStyleCnt="0"/>
      <dgm:spPr/>
    </dgm:pt>
    <dgm:pt modelId="{9AA5EC70-BA4A-4713-A242-15868305157E}" type="pres">
      <dgm:prSet presAssocID="{D756E8C4-BBDF-4B42-A551-E72F538580B0}" presName="Name64" presStyleLbl="parChTrans1D3" presStyleIdx="7" presStyleCnt="9"/>
      <dgm:spPr/>
    </dgm:pt>
    <dgm:pt modelId="{7B652C71-7D2E-454C-B6D3-ED63B311333C}" type="pres">
      <dgm:prSet presAssocID="{B221F52F-21BB-4B62-8566-B1996872DC15}" presName="hierRoot2" presStyleCnt="0">
        <dgm:presLayoutVars>
          <dgm:hierBranch val="init"/>
        </dgm:presLayoutVars>
      </dgm:prSet>
      <dgm:spPr/>
    </dgm:pt>
    <dgm:pt modelId="{82844B2D-74B1-4DB1-A007-8E1C1A2E6534}" type="pres">
      <dgm:prSet presAssocID="{B221F52F-21BB-4B62-8566-B1996872DC15}" presName="rootComposite" presStyleCnt="0"/>
      <dgm:spPr/>
    </dgm:pt>
    <dgm:pt modelId="{26FF7E93-2834-4979-9080-1326EC096484}" type="pres">
      <dgm:prSet presAssocID="{B221F52F-21BB-4B62-8566-B1996872DC15}" presName="rootText" presStyleLbl="node3" presStyleIdx="7" presStyleCnt="9" custScaleX="297571">
        <dgm:presLayoutVars>
          <dgm:chPref val="3"/>
        </dgm:presLayoutVars>
      </dgm:prSet>
      <dgm:spPr/>
    </dgm:pt>
    <dgm:pt modelId="{5A3868C5-5548-44C1-BEFA-4C2F0B70E95E}" type="pres">
      <dgm:prSet presAssocID="{B221F52F-21BB-4B62-8566-B1996872DC15}" presName="rootConnector" presStyleLbl="node3" presStyleIdx="7" presStyleCnt="9"/>
      <dgm:spPr/>
    </dgm:pt>
    <dgm:pt modelId="{7F5CF3BB-A9A2-437F-BB62-6C291C01D7C6}" type="pres">
      <dgm:prSet presAssocID="{B221F52F-21BB-4B62-8566-B1996872DC15}" presName="hierChild4" presStyleCnt="0"/>
      <dgm:spPr/>
    </dgm:pt>
    <dgm:pt modelId="{CC86B0DE-95A7-41FD-A2E1-9F26E6D1E5F7}" type="pres">
      <dgm:prSet presAssocID="{B221F52F-21BB-4B62-8566-B1996872DC15}" presName="hierChild5" presStyleCnt="0"/>
      <dgm:spPr/>
    </dgm:pt>
    <dgm:pt modelId="{1DC055A2-DC34-45FC-BCFA-F85C4828CCE6}" type="pres">
      <dgm:prSet presAssocID="{1431EF85-6468-4116-879E-26444DF138BB}" presName="Name64" presStyleLbl="parChTrans1D3" presStyleIdx="8" presStyleCnt="9"/>
      <dgm:spPr/>
    </dgm:pt>
    <dgm:pt modelId="{20D5A437-2833-42FB-961B-0B0BFC319F48}" type="pres">
      <dgm:prSet presAssocID="{860C10C0-8DB8-4911-9EBE-79AC554F4AAF}" presName="hierRoot2" presStyleCnt="0">
        <dgm:presLayoutVars>
          <dgm:hierBranch val="init"/>
        </dgm:presLayoutVars>
      </dgm:prSet>
      <dgm:spPr/>
    </dgm:pt>
    <dgm:pt modelId="{0E7F0220-EB58-4E55-B76B-E3002B29C19C}" type="pres">
      <dgm:prSet presAssocID="{860C10C0-8DB8-4911-9EBE-79AC554F4AAF}" presName="rootComposite" presStyleCnt="0"/>
      <dgm:spPr/>
    </dgm:pt>
    <dgm:pt modelId="{5F75D6FB-D442-453B-9F8C-07F9576EA8FF}" type="pres">
      <dgm:prSet presAssocID="{860C10C0-8DB8-4911-9EBE-79AC554F4AAF}" presName="rootText" presStyleLbl="node3" presStyleIdx="8" presStyleCnt="9" custScaleX="297571">
        <dgm:presLayoutVars>
          <dgm:chPref val="3"/>
        </dgm:presLayoutVars>
      </dgm:prSet>
      <dgm:spPr/>
    </dgm:pt>
    <dgm:pt modelId="{0659FBFA-D4D0-4288-B090-70ACD013BD7B}" type="pres">
      <dgm:prSet presAssocID="{860C10C0-8DB8-4911-9EBE-79AC554F4AAF}" presName="rootConnector" presStyleLbl="node3" presStyleIdx="8" presStyleCnt="9"/>
      <dgm:spPr/>
    </dgm:pt>
    <dgm:pt modelId="{A3D4331A-0B1C-4980-8955-51751D6AEF8B}" type="pres">
      <dgm:prSet presAssocID="{860C10C0-8DB8-4911-9EBE-79AC554F4AAF}" presName="hierChild4" presStyleCnt="0"/>
      <dgm:spPr/>
    </dgm:pt>
    <dgm:pt modelId="{677EA3EF-D3BF-4D96-A2BD-FA3B5E61D17D}" type="pres">
      <dgm:prSet presAssocID="{860C10C0-8DB8-4911-9EBE-79AC554F4AAF}" presName="hierChild5" presStyleCnt="0"/>
      <dgm:spPr/>
    </dgm:pt>
    <dgm:pt modelId="{32838052-8507-41ED-A082-76D774E204E5}" type="pres">
      <dgm:prSet presAssocID="{C6BAA809-8175-4E28-8D69-6E04CC98E54D}" presName="hierChild5" presStyleCnt="0"/>
      <dgm:spPr/>
    </dgm:pt>
    <dgm:pt modelId="{FD5E9BD1-1C1B-4274-82B0-F4B2E263A8D3}" type="pres">
      <dgm:prSet presAssocID="{D0FEADA5-F5E1-4408-B49D-DDCEB099B533}" presName="hierChild3" presStyleCnt="0"/>
      <dgm:spPr/>
    </dgm:pt>
  </dgm:ptLst>
  <dgm:cxnLst>
    <dgm:cxn modelId="{AFC3A204-790A-4F55-A764-5AEAD0EB0CBF}" type="presOf" srcId="{B221F52F-21BB-4B62-8566-B1996872DC15}" destId="{5A3868C5-5548-44C1-BEFA-4C2F0B70E95E}" srcOrd="1" destOrd="0" presId="urn:microsoft.com/office/officeart/2009/3/layout/HorizontalOrganizationChart"/>
    <dgm:cxn modelId="{FAA3CE0B-B942-43CB-ABAA-88946045F9F4}" type="presOf" srcId="{752BA4E1-1846-479F-A312-0DFF57E489D3}" destId="{AF655C1B-B9D2-44BC-ABFB-C25DBF20B771}" srcOrd="1" destOrd="0" presId="urn:microsoft.com/office/officeart/2009/3/layout/HorizontalOrganizationChart"/>
    <dgm:cxn modelId="{52C8F719-8788-4A46-BC40-9CDF5C0DF3AD}" type="presOf" srcId="{491C681A-75B8-4428-BAA0-8D1FC03A48F7}" destId="{A5C2D33E-4460-4229-8AE0-2A16A68E0592}" srcOrd="1" destOrd="0" presId="urn:microsoft.com/office/officeart/2009/3/layout/HorizontalOrganizationChart"/>
    <dgm:cxn modelId="{B4EF6E1C-7ACA-436D-9C56-5EFFA94BA933}" srcId="{C6BAA809-8175-4E28-8D69-6E04CC98E54D}" destId="{860C10C0-8DB8-4911-9EBE-79AC554F4AAF}" srcOrd="5" destOrd="0" parTransId="{1431EF85-6468-4116-879E-26444DF138BB}" sibTransId="{7A3FB281-A0D2-4F2F-A0F4-D60F4B90BF9A}"/>
    <dgm:cxn modelId="{CDD3451F-F21B-44D3-B0D9-AD5D1D559141}" type="presOf" srcId="{752BA4E1-1846-479F-A312-0DFF57E489D3}" destId="{6BC2C9BE-2CDC-49C7-8245-AB0C02356249}" srcOrd="0" destOrd="0" presId="urn:microsoft.com/office/officeart/2009/3/layout/HorizontalOrganizationChart"/>
    <dgm:cxn modelId="{DEDA7A20-171B-4EEF-8779-96FC016A4CFE}" type="presOf" srcId="{49FF4B80-E0C2-47C3-A4AF-4004CFBFEA22}" destId="{7A1225AC-BE4F-474C-AC4D-10C2DE25A5BC}" srcOrd="0" destOrd="0" presId="urn:microsoft.com/office/officeart/2009/3/layout/HorizontalOrganizationChart"/>
    <dgm:cxn modelId="{D2739720-334F-43EE-B933-BCB8FFDC1776}" type="presOf" srcId="{C6BAA809-8175-4E28-8D69-6E04CC98E54D}" destId="{2CC13B0B-003D-4561-85D3-A58131249F60}" srcOrd="0" destOrd="0" presId="urn:microsoft.com/office/officeart/2009/3/layout/HorizontalOrganizationChart"/>
    <dgm:cxn modelId="{FB64D425-924F-4F41-927D-73585E35FB89}" srcId="{491C681A-75B8-4428-BAA0-8D1FC03A48F7}" destId="{639D6072-D150-48F3-83D1-607D3E0AB86F}" srcOrd="0" destOrd="0" parTransId="{A22536B5-38AD-4C87-B0E9-16A72EB1857C}" sibTransId="{AAD917FE-6300-4157-92DF-3FDF29ED027D}"/>
    <dgm:cxn modelId="{DE96BA26-72AA-421C-8605-024C067260E3}" type="presOf" srcId="{C6BAA809-8175-4E28-8D69-6E04CC98E54D}" destId="{74F6AC23-97E7-4F84-A1E2-21EBA8CB46CF}" srcOrd="1" destOrd="0" presId="urn:microsoft.com/office/officeart/2009/3/layout/HorizontalOrganizationChart"/>
    <dgm:cxn modelId="{91F57831-E976-492F-B513-182507BAE3E7}" type="presOf" srcId="{DBDF3233-8AD8-4DD2-AE05-4E3B9708F137}" destId="{ABDBFBA3-6A5E-4273-8FCF-E70147627D6F}" srcOrd="0" destOrd="0" presId="urn:microsoft.com/office/officeart/2009/3/layout/HorizontalOrganizationChart"/>
    <dgm:cxn modelId="{C85B6E3D-7B7D-4115-8DA7-5FC21910C6DD}" type="presOf" srcId="{BB6B2597-197D-446A-9E9B-33E6EBEE3E50}" destId="{B0057DED-1099-40E3-8CE1-FA5D69C566B6}" srcOrd="0" destOrd="0" presId="urn:microsoft.com/office/officeart/2009/3/layout/HorizontalOrganizationChart"/>
    <dgm:cxn modelId="{07CBE53D-FE29-4234-9A4F-FB03D56CFEF9}" srcId="{D0FEADA5-F5E1-4408-B49D-DDCEB099B533}" destId="{C6BAA809-8175-4E28-8D69-6E04CC98E54D}" srcOrd="1" destOrd="0" parTransId="{7944F8B5-CEC2-4996-989E-7F6C419D56F4}" sibTransId="{9FB1CD11-9679-433D-A763-6E97900158F4}"/>
    <dgm:cxn modelId="{C1B6585D-4C57-425B-99F5-A876F9D69645}" type="presOf" srcId="{4D6AFAFA-78B7-4C07-84B0-382729192DA8}" destId="{B29E0035-E016-48D2-A5D8-19D4EA2EB667}" srcOrd="0" destOrd="0" presId="urn:microsoft.com/office/officeart/2009/3/layout/HorizontalOrganizationChart"/>
    <dgm:cxn modelId="{F6AB5F5E-285B-4BA8-8748-A34A4EE659E0}" type="presOf" srcId="{7944F8B5-CEC2-4996-989E-7F6C419D56F4}" destId="{2F6D93B9-3773-4825-9DE8-4B65A03FFDAA}" srcOrd="0" destOrd="0" presId="urn:microsoft.com/office/officeart/2009/3/layout/HorizontalOrganizationChart"/>
    <dgm:cxn modelId="{6C4B635F-92E2-4B3B-92F0-9A56F7EAB2F8}" type="presOf" srcId="{EFF8C883-90F3-486F-991D-E59BF87E937D}" destId="{32DF9593-1C77-4C6E-A670-E9B538ABF073}" srcOrd="0" destOrd="0" presId="urn:microsoft.com/office/officeart/2009/3/layout/HorizontalOrganizationChart"/>
    <dgm:cxn modelId="{B365AE60-CA77-481B-8FBE-70EE88592B34}" type="presOf" srcId="{6C422A60-C4CC-4166-B9B2-9AD146C8FB15}" destId="{FFC84A4E-AB1D-4E22-98E3-0637A0CEB352}" srcOrd="0" destOrd="0" presId="urn:microsoft.com/office/officeart/2009/3/layout/HorizontalOrganizationChart"/>
    <dgm:cxn modelId="{49F69264-ED4B-425D-A0A1-A4E788136766}" srcId="{491C681A-75B8-4428-BAA0-8D1FC03A48F7}" destId="{F610F925-03A8-4141-A152-9383F3682853}" srcOrd="1" destOrd="0" parTransId="{EB1C9E3C-C666-44BE-8F39-11BBB89CC192}" sibTransId="{4480C4FB-2EF8-4EF5-B630-5673D5E21391}"/>
    <dgm:cxn modelId="{FEF1C264-3A1D-4D05-BFF0-B49FF443804E}" srcId="{E4011246-8721-46A8-A6F1-10F3B89A169D}" destId="{D0FEADA5-F5E1-4408-B49D-DDCEB099B533}" srcOrd="0" destOrd="0" parTransId="{612C6354-8623-461C-AFF4-CD544EC36556}" sibTransId="{0F41E914-75E6-48AF-AAE0-60A1BB82EEE8}"/>
    <dgm:cxn modelId="{6B9C0D6C-8DFC-40D8-8C17-016E29D57A44}" srcId="{491C681A-75B8-4428-BAA0-8D1FC03A48F7}" destId="{DEB25E6E-BE19-4B0B-BB97-AE7F31669703}" srcOrd="2" destOrd="0" parTransId="{7A39F9A0-3579-4988-9263-1B877B32D8CD}" sibTransId="{4216AFA8-1E25-4BEC-949D-4AB0F5E86C97}"/>
    <dgm:cxn modelId="{DBA33E72-E8E9-4CBB-B148-7056882A9C38}" srcId="{C6BAA809-8175-4E28-8D69-6E04CC98E54D}" destId="{EFF8C883-90F3-486F-991D-E59BF87E937D}" srcOrd="1" destOrd="0" parTransId="{CD39B96F-E7FC-47F8-8C34-F500B0C0A1DA}" sibTransId="{F76BD219-DEAB-4DE3-A4C8-8CE1748FB6C4}"/>
    <dgm:cxn modelId="{31BCA456-7EB5-4988-884E-FCF778E6FF38}" type="presOf" srcId="{639D6072-D150-48F3-83D1-607D3E0AB86F}" destId="{DB08DEDE-4A4A-4F9D-B224-6DBFD69284D0}" srcOrd="1" destOrd="0" presId="urn:microsoft.com/office/officeart/2009/3/layout/HorizontalOrganizationChart"/>
    <dgm:cxn modelId="{10B3ED57-F6F0-47D0-9B2E-89AFFBBB6D03}" srcId="{C6BAA809-8175-4E28-8D69-6E04CC98E54D}" destId="{A307F30B-8D2F-4274-A3BF-1D7C6C23261C}" srcOrd="0" destOrd="0" parTransId="{BB6B2597-197D-446A-9E9B-33E6EBEE3E50}" sibTransId="{2C122746-B23A-48E1-B174-EE63AF4008C2}"/>
    <dgm:cxn modelId="{E1A2F67A-56F6-4AF8-9696-01C761226B66}" srcId="{C6BAA809-8175-4E28-8D69-6E04CC98E54D}" destId="{752BA4E1-1846-479F-A312-0DFF57E489D3}" srcOrd="3" destOrd="0" parTransId="{6C422A60-C4CC-4166-B9B2-9AD146C8FB15}" sibTransId="{EC01EBDF-54E3-4F96-A5B4-B6CF662A8325}"/>
    <dgm:cxn modelId="{7ADD2E80-924B-4A86-9AAA-083893278788}" type="presOf" srcId="{B221F52F-21BB-4B62-8566-B1996872DC15}" destId="{26FF7E93-2834-4979-9080-1326EC096484}" srcOrd="0" destOrd="0" presId="urn:microsoft.com/office/officeart/2009/3/layout/HorizontalOrganizationChart"/>
    <dgm:cxn modelId="{7A70C788-F44B-475E-8B2F-0EDFE10DD48B}" type="presOf" srcId="{E4011246-8721-46A8-A6F1-10F3B89A169D}" destId="{96E1CD3D-53E1-40E2-B8C6-7F5B1989879B}" srcOrd="0" destOrd="0" presId="urn:microsoft.com/office/officeart/2009/3/layout/HorizontalOrganizationChart"/>
    <dgm:cxn modelId="{8FBCE689-E4AC-4319-93CE-F0098247D8E0}" type="presOf" srcId="{A307F30B-8D2F-4274-A3BF-1D7C6C23261C}" destId="{714EAAF9-9F05-4748-A435-E2C13F57E530}" srcOrd="0" destOrd="0" presId="urn:microsoft.com/office/officeart/2009/3/layout/HorizontalOrganizationChart"/>
    <dgm:cxn modelId="{5BA0218E-C73C-4C9C-A8F6-3350B616C225}" type="presOf" srcId="{4D6AFAFA-78B7-4C07-84B0-382729192DA8}" destId="{DA3D64C4-16A8-4FCA-8CF9-3B56D51D37D4}" srcOrd="1" destOrd="0" presId="urn:microsoft.com/office/officeart/2009/3/layout/HorizontalOrganizationChart"/>
    <dgm:cxn modelId="{4CFF3494-F454-4D40-AAAA-B5274616258A}" srcId="{C6BAA809-8175-4E28-8D69-6E04CC98E54D}" destId="{B221F52F-21BB-4B62-8566-B1996872DC15}" srcOrd="4" destOrd="0" parTransId="{D756E8C4-BBDF-4B42-A551-E72F538580B0}" sibTransId="{FBE7276B-AD2D-4607-8583-FD988D5BB294}"/>
    <dgm:cxn modelId="{A6C46E98-ED56-4525-8898-33ED3F8C915F}" type="presOf" srcId="{EB1C9E3C-C666-44BE-8F39-11BBB89CC192}" destId="{F735233C-3181-4E5C-A22E-C39BC8F88A4B}" srcOrd="0" destOrd="0" presId="urn:microsoft.com/office/officeart/2009/3/layout/HorizontalOrganizationChart"/>
    <dgm:cxn modelId="{DB1DED9C-CD4D-42F0-A260-A444BE4A0241}" type="presOf" srcId="{639D6072-D150-48F3-83D1-607D3E0AB86F}" destId="{4AA3FE52-47B1-486F-BD40-9ED82E28E2EE}" srcOrd="0" destOrd="0" presId="urn:microsoft.com/office/officeart/2009/3/layout/HorizontalOrganizationChart"/>
    <dgm:cxn modelId="{A81F0D9F-F4C4-4612-8930-3D4CE76E2797}" type="presOf" srcId="{D0FEADA5-F5E1-4408-B49D-DDCEB099B533}" destId="{58023381-AC33-49DB-8139-1125C54BC30D}" srcOrd="1" destOrd="0" presId="urn:microsoft.com/office/officeart/2009/3/layout/HorizontalOrganizationChart"/>
    <dgm:cxn modelId="{BC937BA0-22F1-406F-B2F0-8587D40ABFB7}" type="presOf" srcId="{F610F925-03A8-4141-A152-9383F3682853}" destId="{49588F9C-2172-4E9C-9D0D-C44E623E33CE}" srcOrd="0" destOrd="0" presId="urn:microsoft.com/office/officeart/2009/3/layout/HorizontalOrganizationChart"/>
    <dgm:cxn modelId="{50455CA1-3D17-4169-86A8-46845547F985}" type="presOf" srcId="{D756E8C4-BBDF-4B42-A551-E72F538580B0}" destId="{9AA5EC70-BA4A-4713-A242-15868305157E}" srcOrd="0" destOrd="0" presId="urn:microsoft.com/office/officeart/2009/3/layout/HorizontalOrganizationChart"/>
    <dgm:cxn modelId="{EDCC95A2-4A39-4082-A3B6-328C68C34C37}" srcId="{C6BAA809-8175-4E28-8D69-6E04CC98E54D}" destId="{4D6AFAFA-78B7-4C07-84B0-382729192DA8}" srcOrd="2" destOrd="0" parTransId="{49FF4B80-E0C2-47C3-A4AF-4004CFBFEA22}" sibTransId="{688AE5B4-0872-4885-AD00-99DD9952F684}"/>
    <dgm:cxn modelId="{D4E2E9A6-9BEB-41A3-9798-8BCD75EB463F}" type="presOf" srcId="{A307F30B-8D2F-4274-A3BF-1D7C6C23261C}" destId="{294CD7ED-3466-4A15-8652-9A2EA2F76229}" srcOrd="1" destOrd="0" presId="urn:microsoft.com/office/officeart/2009/3/layout/HorizontalOrganizationChart"/>
    <dgm:cxn modelId="{DD8427B6-18F0-4952-A150-36D0F9BB1EE5}" type="presOf" srcId="{DEB25E6E-BE19-4B0B-BB97-AE7F31669703}" destId="{8C75C24C-B066-4ECB-AC72-69A055BE462E}" srcOrd="0" destOrd="0" presId="urn:microsoft.com/office/officeart/2009/3/layout/HorizontalOrganizationChart"/>
    <dgm:cxn modelId="{9CD2BDC4-57B3-4DF4-B86F-7C48B5B62976}" type="presOf" srcId="{860C10C0-8DB8-4911-9EBE-79AC554F4AAF}" destId="{5F75D6FB-D442-453B-9F8C-07F9576EA8FF}" srcOrd="0" destOrd="0" presId="urn:microsoft.com/office/officeart/2009/3/layout/HorizontalOrganizationChart"/>
    <dgm:cxn modelId="{FC3DDCC4-3AB7-4CDB-B336-5523149C7575}" type="presOf" srcId="{1431EF85-6468-4116-879E-26444DF138BB}" destId="{1DC055A2-DC34-45FC-BCFA-F85C4828CCE6}" srcOrd="0" destOrd="0" presId="urn:microsoft.com/office/officeart/2009/3/layout/HorizontalOrganizationChart"/>
    <dgm:cxn modelId="{717894CA-0C8C-41BC-9131-2301F5F031CB}" srcId="{D0FEADA5-F5E1-4408-B49D-DDCEB099B533}" destId="{491C681A-75B8-4428-BAA0-8D1FC03A48F7}" srcOrd="0" destOrd="0" parTransId="{DBDF3233-8AD8-4DD2-AE05-4E3B9708F137}" sibTransId="{86F665AF-6E73-4852-A030-502DA544D912}"/>
    <dgm:cxn modelId="{07F2D9D4-29C5-4A53-AA89-90795FEBD0E2}" type="presOf" srcId="{F610F925-03A8-4141-A152-9383F3682853}" destId="{783F0F2A-617A-4EB5-ADF2-8B3EDE5BE465}" srcOrd="1" destOrd="0" presId="urn:microsoft.com/office/officeart/2009/3/layout/HorizontalOrganizationChart"/>
    <dgm:cxn modelId="{2AC0FCD7-DD68-40B5-AE89-F6919CCABADE}" type="presOf" srcId="{A22536B5-38AD-4C87-B0E9-16A72EB1857C}" destId="{918C3667-0B27-4F5F-BF2B-4C3298834BC4}" srcOrd="0" destOrd="0" presId="urn:microsoft.com/office/officeart/2009/3/layout/HorizontalOrganizationChart"/>
    <dgm:cxn modelId="{0FB382DA-4429-46D3-9FDA-ED7FA75C7D5C}" type="presOf" srcId="{CD39B96F-E7FC-47F8-8C34-F500B0C0A1DA}" destId="{4C590153-37E9-4E45-BFA1-850F2F3C0C0A}" srcOrd="0" destOrd="0" presId="urn:microsoft.com/office/officeart/2009/3/layout/HorizontalOrganizationChart"/>
    <dgm:cxn modelId="{3E08E9DB-8D2B-4A82-BC1E-BC028E329B9C}" type="presOf" srcId="{860C10C0-8DB8-4911-9EBE-79AC554F4AAF}" destId="{0659FBFA-D4D0-4288-B090-70ACD013BD7B}" srcOrd="1" destOrd="0" presId="urn:microsoft.com/office/officeart/2009/3/layout/HorizontalOrganizationChart"/>
    <dgm:cxn modelId="{68A092E5-4931-4F4A-95EC-58149A2F609A}" type="presOf" srcId="{D0FEADA5-F5E1-4408-B49D-DDCEB099B533}" destId="{33E95C74-9265-441E-8F03-E47CBD7A2685}" srcOrd="0" destOrd="0" presId="urn:microsoft.com/office/officeart/2009/3/layout/HorizontalOrganizationChart"/>
    <dgm:cxn modelId="{D3E140EA-B840-46E6-8C8D-45EC3447B9ED}" type="presOf" srcId="{491C681A-75B8-4428-BAA0-8D1FC03A48F7}" destId="{3114D2A8-6576-4DC8-95EB-FC7A2BEE5124}" srcOrd="0" destOrd="0" presId="urn:microsoft.com/office/officeart/2009/3/layout/HorizontalOrganizationChart"/>
    <dgm:cxn modelId="{6D844FF0-0E72-48AB-B9B7-A88AA4222591}" type="presOf" srcId="{DEB25E6E-BE19-4B0B-BB97-AE7F31669703}" destId="{B7474AC3-46ED-4184-8E92-9B946F9A226A}" srcOrd="1" destOrd="0" presId="urn:microsoft.com/office/officeart/2009/3/layout/HorizontalOrganizationChart"/>
    <dgm:cxn modelId="{FEDAA5FC-C2CD-4A40-88E3-59FA1992B655}" type="presOf" srcId="{7A39F9A0-3579-4988-9263-1B877B32D8CD}" destId="{A79E7836-F955-4F46-83BB-A84A0EA8CA35}" srcOrd="0" destOrd="0" presId="urn:microsoft.com/office/officeart/2009/3/layout/HorizontalOrganizationChart"/>
    <dgm:cxn modelId="{5F9260FD-F9C4-4DBD-B4CA-691B7DA532AA}" type="presOf" srcId="{EFF8C883-90F3-486F-991D-E59BF87E937D}" destId="{69D9F15C-E4B1-4571-9636-4F66C61E7CD6}" srcOrd="1" destOrd="0" presId="urn:microsoft.com/office/officeart/2009/3/layout/HorizontalOrganizationChart"/>
    <dgm:cxn modelId="{C8D740F9-8615-4997-89D0-8A97E92BBFBD}" type="presParOf" srcId="{96E1CD3D-53E1-40E2-B8C6-7F5B1989879B}" destId="{3D4A67C8-4374-45C7-9684-63A9BE39742C}" srcOrd="0" destOrd="0" presId="urn:microsoft.com/office/officeart/2009/3/layout/HorizontalOrganizationChart"/>
    <dgm:cxn modelId="{6E1A3A84-FA3A-4BA1-A6E9-28DCB5C7A1CA}" type="presParOf" srcId="{3D4A67C8-4374-45C7-9684-63A9BE39742C}" destId="{CBBDEFAB-7CE8-417A-AC6D-7ECBE99416FC}" srcOrd="0" destOrd="0" presId="urn:microsoft.com/office/officeart/2009/3/layout/HorizontalOrganizationChart"/>
    <dgm:cxn modelId="{DBD47F21-0A8C-4F7B-9E04-A3F87C7FF826}" type="presParOf" srcId="{CBBDEFAB-7CE8-417A-AC6D-7ECBE99416FC}" destId="{33E95C74-9265-441E-8F03-E47CBD7A2685}" srcOrd="0" destOrd="0" presId="urn:microsoft.com/office/officeart/2009/3/layout/HorizontalOrganizationChart"/>
    <dgm:cxn modelId="{C4A9AFB8-ECEE-44FD-8838-EF6E2A4B1F84}" type="presParOf" srcId="{CBBDEFAB-7CE8-417A-AC6D-7ECBE99416FC}" destId="{58023381-AC33-49DB-8139-1125C54BC30D}" srcOrd="1" destOrd="0" presId="urn:microsoft.com/office/officeart/2009/3/layout/HorizontalOrganizationChart"/>
    <dgm:cxn modelId="{A2CD25EE-03A8-410B-85B4-595BC4490EAC}" type="presParOf" srcId="{3D4A67C8-4374-45C7-9684-63A9BE39742C}" destId="{B287DCEC-FBDB-452C-B52C-41D2215207F4}" srcOrd="1" destOrd="0" presId="urn:microsoft.com/office/officeart/2009/3/layout/HorizontalOrganizationChart"/>
    <dgm:cxn modelId="{EF1BA6C1-F8B0-4D9A-8E03-95C6D4737614}" type="presParOf" srcId="{B287DCEC-FBDB-452C-B52C-41D2215207F4}" destId="{ABDBFBA3-6A5E-4273-8FCF-E70147627D6F}" srcOrd="0" destOrd="0" presId="urn:microsoft.com/office/officeart/2009/3/layout/HorizontalOrganizationChart"/>
    <dgm:cxn modelId="{3F09B3D2-D6F4-4DCE-9158-92FE0EA66FF3}" type="presParOf" srcId="{B287DCEC-FBDB-452C-B52C-41D2215207F4}" destId="{1B9809C5-6207-407C-B2AB-7921EB8B823F}" srcOrd="1" destOrd="0" presId="urn:microsoft.com/office/officeart/2009/3/layout/HorizontalOrganizationChart"/>
    <dgm:cxn modelId="{912CF6E2-A236-4890-984D-3D1B7F77924D}" type="presParOf" srcId="{1B9809C5-6207-407C-B2AB-7921EB8B823F}" destId="{50D21811-4117-4BB7-93EF-A97AEA3A7967}" srcOrd="0" destOrd="0" presId="urn:microsoft.com/office/officeart/2009/3/layout/HorizontalOrganizationChart"/>
    <dgm:cxn modelId="{44AF62CF-D03D-4765-86D2-1D54BCDA43CB}" type="presParOf" srcId="{50D21811-4117-4BB7-93EF-A97AEA3A7967}" destId="{3114D2A8-6576-4DC8-95EB-FC7A2BEE5124}" srcOrd="0" destOrd="0" presId="urn:microsoft.com/office/officeart/2009/3/layout/HorizontalOrganizationChart"/>
    <dgm:cxn modelId="{13B50AB8-58F3-4B3E-B90E-C50AD41B5BAD}" type="presParOf" srcId="{50D21811-4117-4BB7-93EF-A97AEA3A7967}" destId="{A5C2D33E-4460-4229-8AE0-2A16A68E0592}" srcOrd="1" destOrd="0" presId="urn:microsoft.com/office/officeart/2009/3/layout/HorizontalOrganizationChart"/>
    <dgm:cxn modelId="{D4BE93DA-0F51-4ABA-82AE-7EB898437848}" type="presParOf" srcId="{1B9809C5-6207-407C-B2AB-7921EB8B823F}" destId="{725FC587-DE88-4AC3-9509-580B5B42D188}" srcOrd="1" destOrd="0" presId="urn:microsoft.com/office/officeart/2009/3/layout/HorizontalOrganizationChart"/>
    <dgm:cxn modelId="{43E983DA-5FED-45CD-BB53-A90DAED973D2}" type="presParOf" srcId="{725FC587-DE88-4AC3-9509-580B5B42D188}" destId="{918C3667-0B27-4F5F-BF2B-4C3298834BC4}" srcOrd="0" destOrd="0" presId="urn:microsoft.com/office/officeart/2009/3/layout/HorizontalOrganizationChart"/>
    <dgm:cxn modelId="{9C2A7A26-0D91-4A19-8292-04D406CCADDB}" type="presParOf" srcId="{725FC587-DE88-4AC3-9509-580B5B42D188}" destId="{2865D945-A969-4764-9D86-FF04D6057F16}" srcOrd="1" destOrd="0" presId="urn:microsoft.com/office/officeart/2009/3/layout/HorizontalOrganizationChart"/>
    <dgm:cxn modelId="{442B566B-6954-4962-8330-3D5C6C6CC518}" type="presParOf" srcId="{2865D945-A969-4764-9D86-FF04D6057F16}" destId="{879E0A12-D6B6-4BDF-BC69-17FE271BAB99}" srcOrd="0" destOrd="0" presId="urn:microsoft.com/office/officeart/2009/3/layout/HorizontalOrganizationChart"/>
    <dgm:cxn modelId="{FBCB7ECB-7F2E-4BD5-9788-63DA732C6A41}" type="presParOf" srcId="{879E0A12-D6B6-4BDF-BC69-17FE271BAB99}" destId="{4AA3FE52-47B1-486F-BD40-9ED82E28E2EE}" srcOrd="0" destOrd="0" presId="urn:microsoft.com/office/officeart/2009/3/layout/HorizontalOrganizationChart"/>
    <dgm:cxn modelId="{1DEF2E6B-F316-451E-9133-3BA29924F9F8}" type="presParOf" srcId="{879E0A12-D6B6-4BDF-BC69-17FE271BAB99}" destId="{DB08DEDE-4A4A-4F9D-B224-6DBFD69284D0}" srcOrd="1" destOrd="0" presId="urn:microsoft.com/office/officeart/2009/3/layout/HorizontalOrganizationChart"/>
    <dgm:cxn modelId="{BE11D0B3-30A5-40F5-A7AC-630A46A82EFC}" type="presParOf" srcId="{2865D945-A969-4764-9D86-FF04D6057F16}" destId="{F968EAD9-1B4E-4774-9D8F-B88510836CE3}" srcOrd="1" destOrd="0" presId="urn:microsoft.com/office/officeart/2009/3/layout/HorizontalOrganizationChart"/>
    <dgm:cxn modelId="{3A6FD878-D58D-4B99-A56B-CFDAFD1CE5C9}" type="presParOf" srcId="{2865D945-A969-4764-9D86-FF04D6057F16}" destId="{6091E366-66E0-4D76-A6EB-59621B2E88B9}" srcOrd="2" destOrd="0" presId="urn:microsoft.com/office/officeart/2009/3/layout/HorizontalOrganizationChart"/>
    <dgm:cxn modelId="{FD187D4B-3799-4952-A7E2-62E7A3547924}" type="presParOf" srcId="{725FC587-DE88-4AC3-9509-580B5B42D188}" destId="{F735233C-3181-4E5C-A22E-C39BC8F88A4B}" srcOrd="2" destOrd="0" presId="urn:microsoft.com/office/officeart/2009/3/layout/HorizontalOrganizationChart"/>
    <dgm:cxn modelId="{DBC0B7B0-22F7-436F-A7D8-7C08A40F19D1}" type="presParOf" srcId="{725FC587-DE88-4AC3-9509-580B5B42D188}" destId="{53A39C0D-5FB8-4149-B5B5-75FD7ED4236B}" srcOrd="3" destOrd="0" presId="urn:microsoft.com/office/officeart/2009/3/layout/HorizontalOrganizationChart"/>
    <dgm:cxn modelId="{277D8663-83A4-4A69-8DF3-925E320203C6}" type="presParOf" srcId="{53A39C0D-5FB8-4149-B5B5-75FD7ED4236B}" destId="{DE8CBEFF-3BF1-4EED-BD51-B27E2A2881E4}" srcOrd="0" destOrd="0" presId="urn:microsoft.com/office/officeart/2009/3/layout/HorizontalOrganizationChart"/>
    <dgm:cxn modelId="{A9054019-9F27-47E2-9FD5-4D89FF803F84}" type="presParOf" srcId="{DE8CBEFF-3BF1-4EED-BD51-B27E2A2881E4}" destId="{49588F9C-2172-4E9C-9D0D-C44E623E33CE}" srcOrd="0" destOrd="0" presId="urn:microsoft.com/office/officeart/2009/3/layout/HorizontalOrganizationChart"/>
    <dgm:cxn modelId="{9A4A0691-BA79-479F-B3C4-30F7F33C07ED}" type="presParOf" srcId="{DE8CBEFF-3BF1-4EED-BD51-B27E2A2881E4}" destId="{783F0F2A-617A-4EB5-ADF2-8B3EDE5BE465}" srcOrd="1" destOrd="0" presId="urn:microsoft.com/office/officeart/2009/3/layout/HorizontalOrganizationChart"/>
    <dgm:cxn modelId="{BC201940-59A4-4ADB-8FDB-4277E8E06823}" type="presParOf" srcId="{53A39C0D-5FB8-4149-B5B5-75FD7ED4236B}" destId="{EC90F04C-3E8F-4B91-83A5-067AD3D94F21}" srcOrd="1" destOrd="0" presId="urn:microsoft.com/office/officeart/2009/3/layout/HorizontalOrganizationChart"/>
    <dgm:cxn modelId="{616C1D09-77B0-4650-BF25-56C2768E2EF4}" type="presParOf" srcId="{53A39C0D-5FB8-4149-B5B5-75FD7ED4236B}" destId="{FAAE8B5E-55EF-46CB-9568-790F83E912F3}" srcOrd="2" destOrd="0" presId="urn:microsoft.com/office/officeart/2009/3/layout/HorizontalOrganizationChart"/>
    <dgm:cxn modelId="{2FE00C38-9821-4CE4-9399-41C1E146CC83}" type="presParOf" srcId="{725FC587-DE88-4AC3-9509-580B5B42D188}" destId="{A79E7836-F955-4F46-83BB-A84A0EA8CA35}" srcOrd="4" destOrd="0" presId="urn:microsoft.com/office/officeart/2009/3/layout/HorizontalOrganizationChart"/>
    <dgm:cxn modelId="{667F7D98-093E-4E17-B7EC-C36BEF1012FC}" type="presParOf" srcId="{725FC587-DE88-4AC3-9509-580B5B42D188}" destId="{52A6D4A3-5180-48B0-ACDC-C6DB7E664FAB}" srcOrd="5" destOrd="0" presId="urn:microsoft.com/office/officeart/2009/3/layout/HorizontalOrganizationChart"/>
    <dgm:cxn modelId="{DC23D0AC-FD3C-4642-A907-4E4C5BC2B59B}" type="presParOf" srcId="{52A6D4A3-5180-48B0-ACDC-C6DB7E664FAB}" destId="{845846F6-9C6D-475F-899D-3C8E7018EA5D}" srcOrd="0" destOrd="0" presId="urn:microsoft.com/office/officeart/2009/3/layout/HorizontalOrganizationChart"/>
    <dgm:cxn modelId="{5C4DF649-4CCC-47B7-A359-6F45B84D060B}" type="presParOf" srcId="{845846F6-9C6D-475F-899D-3C8E7018EA5D}" destId="{8C75C24C-B066-4ECB-AC72-69A055BE462E}" srcOrd="0" destOrd="0" presId="urn:microsoft.com/office/officeart/2009/3/layout/HorizontalOrganizationChart"/>
    <dgm:cxn modelId="{0609C950-77DD-4CF2-B63A-FF3581DDA3CA}" type="presParOf" srcId="{845846F6-9C6D-475F-899D-3C8E7018EA5D}" destId="{B7474AC3-46ED-4184-8E92-9B946F9A226A}" srcOrd="1" destOrd="0" presId="urn:microsoft.com/office/officeart/2009/3/layout/HorizontalOrganizationChart"/>
    <dgm:cxn modelId="{AF97F494-EAB9-48D2-BDBB-AD7CFF73D828}" type="presParOf" srcId="{52A6D4A3-5180-48B0-ACDC-C6DB7E664FAB}" destId="{F868AE46-B9CD-46CB-BAE9-188E4345F34D}" srcOrd="1" destOrd="0" presId="urn:microsoft.com/office/officeart/2009/3/layout/HorizontalOrganizationChart"/>
    <dgm:cxn modelId="{65090674-1AD1-4D24-9DB2-4357A2887D82}" type="presParOf" srcId="{52A6D4A3-5180-48B0-ACDC-C6DB7E664FAB}" destId="{B2F8BBC4-3D6E-44C9-B9BB-CAFECE9171FD}" srcOrd="2" destOrd="0" presId="urn:microsoft.com/office/officeart/2009/3/layout/HorizontalOrganizationChart"/>
    <dgm:cxn modelId="{EA66CE42-CA76-4F02-8BDB-F70BCC3EC191}" type="presParOf" srcId="{1B9809C5-6207-407C-B2AB-7921EB8B823F}" destId="{F7427FB6-1AE5-4DF3-91BE-78FBF4C9FDD3}" srcOrd="2" destOrd="0" presId="urn:microsoft.com/office/officeart/2009/3/layout/HorizontalOrganizationChart"/>
    <dgm:cxn modelId="{A6E76386-BE3F-4629-BFD0-4C7D86C1D386}" type="presParOf" srcId="{B287DCEC-FBDB-452C-B52C-41D2215207F4}" destId="{2F6D93B9-3773-4825-9DE8-4B65A03FFDAA}" srcOrd="2" destOrd="0" presId="urn:microsoft.com/office/officeart/2009/3/layout/HorizontalOrganizationChart"/>
    <dgm:cxn modelId="{2CE1BFA9-533F-4E25-8BBC-108A7A911288}" type="presParOf" srcId="{B287DCEC-FBDB-452C-B52C-41D2215207F4}" destId="{BE9AE3E7-E801-400D-994B-123E6208D0B9}" srcOrd="3" destOrd="0" presId="urn:microsoft.com/office/officeart/2009/3/layout/HorizontalOrganizationChart"/>
    <dgm:cxn modelId="{CCD24F04-5A4D-4317-84FF-FFAD22C20470}" type="presParOf" srcId="{BE9AE3E7-E801-400D-994B-123E6208D0B9}" destId="{FA2F6CD1-0149-4D72-85C2-46572BC27D06}" srcOrd="0" destOrd="0" presId="urn:microsoft.com/office/officeart/2009/3/layout/HorizontalOrganizationChart"/>
    <dgm:cxn modelId="{97A11D80-E1AB-440B-9753-38CA4F2537EB}" type="presParOf" srcId="{FA2F6CD1-0149-4D72-85C2-46572BC27D06}" destId="{2CC13B0B-003D-4561-85D3-A58131249F60}" srcOrd="0" destOrd="0" presId="urn:microsoft.com/office/officeart/2009/3/layout/HorizontalOrganizationChart"/>
    <dgm:cxn modelId="{23A41023-511D-42E1-A56A-C030FBFE5C18}" type="presParOf" srcId="{FA2F6CD1-0149-4D72-85C2-46572BC27D06}" destId="{74F6AC23-97E7-4F84-A1E2-21EBA8CB46CF}" srcOrd="1" destOrd="0" presId="urn:microsoft.com/office/officeart/2009/3/layout/HorizontalOrganizationChart"/>
    <dgm:cxn modelId="{DE89A89F-8E89-42B3-8F4A-394C77DCA352}" type="presParOf" srcId="{BE9AE3E7-E801-400D-994B-123E6208D0B9}" destId="{B1C98EE6-A9F6-4069-B7A5-9A153BA1054E}" srcOrd="1" destOrd="0" presId="urn:microsoft.com/office/officeart/2009/3/layout/HorizontalOrganizationChart"/>
    <dgm:cxn modelId="{69C4B414-247D-4222-8F3F-F8A00026CBC6}" type="presParOf" srcId="{B1C98EE6-A9F6-4069-B7A5-9A153BA1054E}" destId="{B0057DED-1099-40E3-8CE1-FA5D69C566B6}" srcOrd="0" destOrd="0" presId="urn:microsoft.com/office/officeart/2009/3/layout/HorizontalOrganizationChart"/>
    <dgm:cxn modelId="{6F7F303C-74F9-4AB8-ABCE-3DE8F8816902}" type="presParOf" srcId="{B1C98EE6-A9F6-4069-B7A5-9A153BA1054E}" destId="{A9CF3C12-CA18-484E-B73B-96CAE591F3DD}" srcOrd="1" destOrd="0" presId="urn:microsoft.com/office/officeart/2009/3/layout/HorizontalOrganizationChart"/>
    <dgm:cxn modelId="{D55A22E2-8B3B-4776-82E8-D07A74F405A7}" type="presParOf" srcId="{A9CF3C12-CA18-484E-B73B-96CAE591F3DD}" destId="{98E7FB8A-C0CE-4786-A263-0F2A1D63626E}" srcOrd="0" destOrd="0" presId="urn:microsoft.com/office/officeart/2009/3/layout/HorizontalOrganizationChart"/>
    <dgm:cxn modelId="{49223EBE-1D08-4798-A0D9-AC15749F7C0E}" type="presParOf" srcId="{98E7FB8A-C0CE-4786-A263-0F2A1D63626E}" destId="{714EAAF9-9F05-4748-A435-E2C13F57E530}" srcOrd="0" destOrd="0" presId="urn:microsoft.com/office/officeart/2009/3/layout/HorizontalOrganizationChart"/>
    <dgm:cxn modelId="{47196731-1FE8-4884-AC8E-C229FC7561C5}" type="presParOf" srcId="{98E7FB8A-C0CE-4786-A263-0F2A1D63626E}" destId="{294CD7ED-3466-4A15-8652-9A2EA2F76229}" srcOrd="1" destOrd="0" presId="urn:microsoft.com/office/officeart/2009/3/layout/HorizontalOrganizationChart"/>
    <dgm:cxn modelId="{FB1B1238-30CC-4FCA-A839-19EAA0F310BB}" type="presParOf" srcId="{A9CF3C12-CA18-484E-B73B-96CAE591F3DD}" destId="{B36173B6-0A2B-4F7F-8801-010E867D390C}" srcOrd="1" destOrd="0" presId="urn:microsoft.com/office/officeart/2009/3/layout/HorizontalOrganizationChart"/>
    <dgm:cxn modelId="{0F7AF2E5-7B41-4012-B100-CD45FE356E9C}" type="presParOf" srcId="{A9CF3C12-CA18-484E-B73B-96CAE591F3DD}" destId="{5DC839FD-95CB-4AF2-B3EE-9FEDFFDB7134}" srcOrd="2" destOrd="0" presId="urn:microsoft.com/office/officeart/2009/3/layout/HorizontalOrganizationChart"/>
    <dgm:cxn modelId="{8184E0F6-B0CE-42EE-9313-25A9EB8B020A}" type="presParOf" srcId="{B1C98EE6-A9F6-4069-B7A5-9A153BA1054E}" destId="{4C590153-37E9-4E45-BFA1-850F2F3C0C0A}" srcOrd="2" destOrd="0" presId="urn:microsoft.com/office/officeart/2009/3/layout/HorizontalOrganizationChart"/>
    <dgm:cxn modelId="{034D79DE-619A-4DA9-821C-5A827403FF96}" type="presParOf" srcId="{B1C98EE6-A9F6-4069-B7A5-9A153BA1054E}" destId="{A84B98AB-37FD-4B93-BAD3-514B76081EAA}" srcOrd="3" destOrd="0" presId="urn:microsoft.com/office/officeart/2009/3/layout/HorizontalOrganizationChart"/>
    <dgm:cxn modelId="{2FF2D3C5-19BC-4D3C-AC03-B23A39A7605B}" type="presParOf" srcId="{A84B98AB-37FD-4B93-BAD3-514B76081EAA}" destId="{8E0EC046-6C33-4EF7-BAC9-7839421090B9}" srcOrd="0" destOrd="0" presId="urn:microsoft.com/office/officeart/2009/3/layout/HorizontalOrganizationChart"/>
    <dgm:cxn modelId="{E0E0CB83-D0F5-443D-A9A4-2A05CF99A926}" type="presParOf" srcId="{8E0EC046-6C33-4EF7-BAC9-7839421090B9}" destId="{32DF9593-1C77-4C6E-A670-E9B538ABF073}" srcOrd="0" destOrd="0" presId="urn:microsoft.com/office/officeart/2009/3/layout/HorizontalOrganizationChart"/>
    <dgm:cxn modelId="{690D124B-C4AD-4A39-9BF7-ACD721AD07C7}" type="presParOf" srcId="{8E0EC046-6C33-4EF7-BAC9-7839421090B9}" destId="{69D9F15C-E4B1-4571-9636-4F66C61E7CD6}" srcOrd="1" destOrd="0" presId="urn:microsoft.com/office/officeart/2009/3/layout/HorizontalOrganizationChart"/>
    <dgm:cxn modelId="{860D3710-0DD0-4565-9FA7-9F85BEE36A98}" type="presParOf" srcId="{A84B98AB-37FD-4B93-BAD3-514B76081EAA}" destId="{568AE990-1E12-4167-9709-5C0E316885F4}" srcOrd="1" destOrd="0" presId="urn:microsoft.com/office/officeart/2009/3/layout/HorizontalOrganizationChart"/>
    <dgm:cxn modelId="{6B7A3FD9-A7E3-4D3F-8725-471F53B3BF95}" type="presParOf" srcId="{A84B98AB-37FD-4B93-BAD3-514B76081EAA}" destId="{DF1DAE25-067E-4BF9-8727-A0D0376BAA1F}" srcOrd="2" destOrd="0" presId="urn:microsoft.com/office/officeart/2009/3/layout/HorizontalOrganizationChart"/>
    <dgm:cxn modelId="{770222B0-DD2A-4A10-8140-8A86ED570AB5}" type="presParOf" srcId="{B1C98EE6-A9F6-4069-B7A5-9A153BA1054E}" destId="{7A1225AC-BE4F-474C-AC4D-10C2DE25A5BC}" srcOrd="4" destOrd="0" presId="urn:microsoft.com/office/officeart/2009/3/layout/HorizontalOrganizationChart"/>
    <dgm:cxn modelId="{9014F25D-8FF3-4AAA-919B-E6A94F4EAEE0}" type="presParOf" srcId="{B1C98EE6-A9F6-4069-B7A5-9A153BA1054E}" destId="{E1C18FFA-7115-448B-8BAF-DF33EE13B4EF}" srcOrd="5" destOrd="0" presId="urn:microsoft.com/office/officeart/2009/3/layout/HorizontalOrganizationChart"/>
    <dgm:cxn modelId="{35FA7B2F-73DD-4EB0-AB49-A5D44DEA6ADD}" type="presParOf" srcId="{E1C18FFA-7115-448B-8BAF-DF33EE13B4EF}" destId="{722E3EC8-605C-49C0-BB4B-3BD3F91C8DB3}" srcOrd="0" destOrd="0" presId="urn:microsoft.com/office/officeart/2009/3/layout/HorizontalOrganizationChart"/>
    <dgm:cxn modelId="{B1EDA6B7-B378-4E68-AECD-42C8EC72B6FB}" type="presParOf" srcId="{722E3EC8-605C-49C0-BB4B-3BD3F91C8DB3}" destId="{B29E0035-E016-48D2-A5D8-19D4EA2EB667}" srcOrd="0" destOrd="0" presId="urn:microsoft.com/office/officeart/2009/3/layout/HorizontalOrganizationChart"/>
    <dgm:cxn modelId="{1503BCD5-BD4C-47E2-B273-C569E6095E6D}" type="presParOf" srcId="{722E3EC8-605C-49C0-BB4B-3BD3F91C8DB3}" destId="{DA3D64C4-16A8-4FCA-8CF9-3B56D51D37D4}" srcOrd="1" destOrd="0" presId="urn:microsoft.com/office/officeart/2009/3/layout/HorizontalOrganizationChart"/>
    <dgm:cxn modelId="{8DCEBE6C-6164-44A5-8D26-6126C67F2D94}" type="presParOf" srcId="{E1C18FFA-7115-448B-8BAF-DF33EE13B4EF}" destId="{754529A8-807C-4DC5-A041-FC2B10B4C057}" srcOrd="1" destOrd="0" presId="urn:microsoft.com/office/officeart/2009/3/layout/HorizontalOrganizationChart"/>
    <dgm:cxn modelId="{0CB78298-F118-4F0D-8341-29314E374C54}" type="presParOf" srcId="{E1C18FFA-7115-448B-8BAF-DF33EE13B4EF}" destId="{8D641908-C8F3-4B4F-91D3-22704348FFED}" srcOrd="2" destOrd="0" presId="urn:microsoft.com/office/officeart/2009/3/layout/HorizontalOrganizationChart"/>
    <dgm:cxn modelId="{067B982C-38C0-4ACB-B1E0-254D71E340A5}" type="presParOf" srcId="{B1C98EE6-A9F6-4069-B7A5-9A153BA1054E}" destId="{FFC84A4E-AB1D-4E22-98E3-0637A0CEB352}" srcOrd="6" destOrd="0" presId="urn:microsoft.com/office/officeart/2009/3/layout/HorizontalOrganizationChart"/>
    <dgm:cxn modelId="{C3000201-649F-48D0-9E01-79F842D2D0E3}" type="presParOf" srcId="{B1C98EE6-A9F6-4069-B7A5-9A153BA1054E}" destId="{4C4784DD-4BC7-438A-9EF3-612BD5D902BB}" srcOrd="7" destOrd="0" presId="urn:microsoft.com/office/officeart/2009/3/layout/HorizontalOrganizationChart"/>
    <dgm:cxn modelId="{436A6215-1596-4E41-A777-FA9EE5978BC3}" type="presParOf" srcId="{4C4784DD-4BC7-438A-9EF3-612BD5D902BB}" destId="{678F08BC-8DDA-42E4-956D-2CEE7A5FD4BB}" srcOrd="0" destOrd="0" presId="urn:microsoft.com/office/officeart/2009/3/layout/HorizontalOrganizationChart"/>
    <dgm:cxn modelId="{22B98CBD-5581-482D-BDD0-28A9F64BBBC8}" type="presParOf" srcId="{678F08BC-8DDA-42E4-956D-2CEE7A5FD4BB}" destId="{6BC2C9BE-2CDC-49C7-8245-AB0C02356249}" srcOrd="0" destOrd="0" presId="urn:microsoft.com/office/officeart/2009/3/layout/HorizontalOrganizationChart"/>
    <dgm:cxn modelId="{1C323A6A-134B-42FD-8EBC-A245C7841EE1}" type="presParOf" srcId="{678F08BC-8DDA-42E4-956D-2CEE7A5FD4BB}" destId="{AF655C1B-B9D2-44BC-ABFB-C25DBF20B771}" srcOrd="1" destOrd="0" presId="urn:microsoft.com/office/officeart/2009/3/layout/HorizontalOrganizationChart"/>
    <dgm:cxn modelId="{E9448C6E-9825-474D-8FB1-944FC6BF9A29}" type="presParOf" srcId="{4C4784DD-4BC7-438A-9EF3-612BD5D902BB}" destId="{D1AC7D28-B3C6-4B84-B556-B37B25F67F48}" srcOrd="1" destOrd="0" presId="urn:microsoft.com/office/officeart/2009/3/layout/HorizontalOrganizationChart"/>
    <dgm:cxn modelId="{36A428BA-4116-4C35-B102-9EF4915A1687}" type="presParOf" srcId="{4C4784DD-4BC7-438A-9EF3-612BD5D902BB}" destId="{3B8611C1-6C9B-4DFB-8690-1452D3F887DF}" srcOrd="2" destOrd="0" presId="urn:microsoft.com/office/officeart/2009/3/layout/HorizontalOrganizationChart"/>
    <dgm:cxn modelId="{2EED23AB-3E11-40D1-96DE-ECD40207599B}" type="presParOf" srcId="{B1C98EE6-A9F6-4069-B7A5-9A153BA1054E}" destId="{9AA5EC70-BA4A-4713-A242-15868305157E}" srcOrd="8" destOrd="0" presId="urn:microsoft.com/office/officeart/2009/3/layout/HorizontalOrganizationChart"/>
    <dgm:cxn modelId="{E4D934C7-21CD-4C44-8272-8802F6A2DC97}" type="presParOf" srcId="{B1C98EE6-A9F6-4069-B7A5-9A153BA1054E}" destId="{7B652C71-7D2E-454C-B6D3-ED63B311333C}" srcOrd="9" destOrd="0" presId="urn:microsoft.com/office/officeart/2009/3/layout/HorizontalOrganizationChart"/>
    <dgm:cxn modelId="{9A03A0FB-14BA-4FA8-B719-639F9E0EDD30}" type="presParOf" srcId="{7B652C71-7D2E-454C-B6D3-ED63B311333C}" destId="{82844B2D-74B1-4DB1-A007-8E1C1A2E6534}" srcOrd="0" destOrd="0" presId="urn:microsoft.com/office/officeart/2009/3/layout/HorizontalOrganizationChart"/>
    <dgm:cxn modelId="{58E7B99B-0A3F-4A8E-9826-5A0190FDBDE5}" type="presParOf" srcId="{82844B2D-74B1-4DB1-A007-8E1C1A2E6534}" destId="{26FF7E93-2834-4979-9080-1326EC096484}" srcOrd="0" destOrd="0" presId="urn:microsoft.com/office/officeart/2009/3/layout/HorizontalOrganizationChart"/>
    <dgm:cxn modelId="{D0E6DEA6-E07A-4061-9597-D3A407479A3E}" type="presParOf" srcId="{82844B2D-74B1-4DB1-A007-8E1C1A2E6534}" destId="{5A3868C5-5548-44C1-BEFA-4C2F0B70E95E}" srcOrd="1" destOrd="0" presId="urn:microsoft.com/office/officeart/2009/3/layout/HorizontalOrganizationChart"/>
    <dgm:cxn modelId="{B462E949-4DBF-4771-A9C9-E01F11BBC9EB}" type="presParOf" srcId="{7B652C71-7D2E-454C-B6D3-ED63B311333C}" destId="{7F5CF3BB-A9A2-437F-BB62-6C291C01D7C6}" srcOrd="1" destOrd="0" presId="urn:microsoft.com/office/officeart/2009/3/layout/HorizontalOrganizationChart"/>
    <dgm:cxn modelId="{5EC2824E-CBE2-438B-9B65-BFD1E288EBC2}" type="presParOf" srcId="{7B652C71-7D2E-454C-B6D3-ED63B311333C}" destId="{CC86B0DE-95A7-41FD-A2E1-9F26E6D1E5F7}" srcOrd="2" destOrd="0" presId="urn:microsoft.com/office/officeart/2009/3/layout/HorizontalOrganizationChart"/>
    <dgm:cxn modelId="{5DF00C3D-6874-4524-A02E-2E965D349057}" type="presParOf" srcId="{B1C98EE6-A9F6-4069-B7A5-9A153BA1054E}" destId="{1DC055A2-DC34-45FC-BCFA-F85C4828CCE6}" srcOrd="10" destOrd="0" presId="urn:microsoft.com/office/officeart/2009/3/layout/HorizontalOrganizationChart"/>
    <dgm:cxn modelId="{9CC9536C-2EAB-4ECF-977F-747291984BC1}" type="presParOf" srcId="{B1C98EE6-A9F6-4069-B7A5-9A153BA1054E}" destId="{20D5A437-2833-42FB-961B-0B0BFC319F48}" srcOrd="11" destOrd="0" presId="urn:microsoft.com/office/officeart/2009/3/layout/HorizontalOrganizationChart"/>
    <dgm:cxn modelId="{B4176E49-D2F3-43EC-A2B8-DA0CA93FA07C}" type="presParOf" srcId="{20D5A437-2833-42FB-961B-0B0BFC319F48}" destId="{0E7F0220-EB58-4E55-B76B-E3002B29C19C}" srcOrd="0" destOrd="0" presId="urn:microsoft.com/office/officeart/2009/3/layout/HorizontalOrganizationChart"/>
    <dgm:cxn modelId="{25478C9E-0164-4F82-AF02-5EF6AFB7428C}" type="presParOf" srcId="{0E7F0220-EB58-4E55-B76B-E3002B29C19C}" destId="{5F75D6FB-D442-453B-9F8C-07F9576EA8FF}" srcOrd="0" destOrd="0" presId="urn:microsoft.com/office/officeart/2009/3/layout/HorizontalOrganizationChart"/>
    <dgm:cxn modelId="{C0333BA2-C8FA-4DA6-BCC3-71F21E1C0F91}" type="presParOf" srcId="{0E7F0220-EB58-4E55-B76B-E3002B29C19C}" destId="{0659FBFA-D4D0-4288-B090-70ACD013BD7B}" srcOrd="1" destOrd="0" presId="urn:microsoft.com/office/officeart/2009/3/layout/HorizontalOrganizationChart"/>
    <dgm:cxn modelId="{F673F8B6-6389-4520-9676-439168623761}" type="presParOf" srcId="{20D5A437-2833-42FB-961B-0B0BFC319F48}" destId="{A3D4331A-0B1C-4980-8955-51751D6AEF8B}" srcOrd="1" destOrd="0" presId="urn:microsoft.com/office/officeart/2009/3/layout/HorizontalOrganizationChart"/>
    <dgm:cxn modelId="{6F1AA2AF-C1C0-4D22-B214-609737D67757}" type="presParOf" srcId="{20D5A437-2833-42FB-961B-0B0BFC319F48}" destId="{677EA3EF-D3BF-4D96-A2BD-FA3B5E61D17D}" srcOrd="2" destOrd="0" presId="urn:microsoft.com/office/officeart/2009/3/layout/HorizontalOrganizationChart"/>
    <dgm:cxn modelId="{145D1F81-93D7-46CB-B9B2-AF6A4EAC989A}" type="presParOf" srcId="{BE9AE3E7-E801-400D-994B-123E6208D0B9}" destId="{32838052-8507-41ED-A082-76D774E204E5}" srcOrd="2" destOrd="0" presId="urn:microsoft.com/office/officeart/2009/3/layout/HorizontalOrganizationChart"/>
    <dgm:cxn modelId="{4A1CFD86-47F4-48BD-8226-F89A993438D8}" type="presParOf" srcId="{3D4A67C8-4374-45C7-9684-63A9BE39742C}" destId="{FD5E9BD1-1C1B-4274-82B0-F4B2E263A8D3}"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C0A987-9FA6-488F-AAC0-574617F3008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55E2DC3-2B2A-438E-8016-F2FA38FDB51C}">
      <dgm:prSet custT="1"/>
      <dgm:spPr>
        <a:solidFill>
          <a:schemeClr val="tx2"/>
        </a:solidFill>
      </dgm:spPr>
      <dgm:t>
        <a:bodyPr/>
        <a:lstStyle/>
        <a:p>
          <a:r>
            <a:rPr lang="en-US" sz="2800"/>
            <a:t>Stewardship Accounting</a:t>
          </a:r>
          <a:endParaRPr lang="en-IN" sz="2800"/>
        </a:p>
      </dgm:t>
    </dgm:pt>
    <dgm:pt modelId="{47C5871E-12AC-43DA-A993-4C589448CA5E}" type="parTrans" cxnId="{320D4FAB-05EB-41D8-9D89-33DC5344631E}">
      <dgm:prSet/>
      <dgm:spPr/>
      <dgm:t>
        <a:bodyPr/>
        <a:lstStyle/>
        <a:p>
          <a:endParaRPr lang="en-IN"/>
        </a:p>
      </dgm:t>
    </dgm:pt>
    <dgm:pt modelId="{3FBEC5DF-4F00-4F87-8788-DC44540AFADD}" type="sibTrans" cxnId="{320D4FAB-05EB-41D8-9D89-33DC5344631E}">
      <dgm:prSet/>
      <dgm:spPr/>
      <dgm:t>
        <a:bodyPr/>
        <a:lstStyle/>
        <a:p>
          <a:endParaRPr lang="en-IN"/>
        </a:p>
      </dgm:t>
    </dgm:pt>
    <dgm:pt modelId="{0BA97C5B-A180-450B-B6C0-FC3D94652C25}">
      <dgm:prSet custT="1"/>
      <dgm:spPr>
        <a:solidFill>
          <a:schemeClr val="tx2"/>
        </a:solidFill>
      </dgm:spPr>
      <dgm:t>
        <a:bodyPr/>
        <a:lstStyle/>
        <a:p>
          <a:r>
            <a:rPr lang="en-US" sz="2800"/>
            <a:t>Financial Accounting</a:t>
          </a:r>
          <a:endParaRPr lang="en-IN" sz="2800"/>
        </a:p>
      </dgm:t>
    </dgm:pt>
    <dgm:pt modelId="{E0126B0D-16FD-498C-869D-9A66CEB2801B}" type="parTrans" cxnId="{882E8E41-BF0B-4882-B3DD-065DBF107133}">
      <dgm:prSet/>
      <dgm:spPr/>
      <dgm:t>
        <a:bodyPr/>
        <a:lstStyle/>
        <a:p>
          <a:endParaRPr lang="en-IN"/>
        </a:p>
      </dgm:t>
    </dgm:pt>
    <dgm:pt modelId="{AA8A75B2-9CB9-41F5-8E16-3DA2C9BAC4DF}" type="sibTrans" cxnId="{882E8E41-BF0B-4882-B3DD-065DBF107133}">
      <dgm:prSet/>
      <dgm:spPr/>
      <dgm:t>
        <a:bodyPr/>
        <a:lstStyle/>
        <a:p>
          <a:endParaRPr lang="en-IN"/>
        </a:p>
      </dgm:t>
    </dgm:pt>
    <dgm:pt modelId="{28090016-C3A7-423F-AE0F-0E6817C68C11}">
      <dgm:prSet custT="1"/>
      <dgm:spPr>
        <a:solidFill>
          <a:schemeClr val="tx2"/>
        </a:solidFill>
      </dgm:spPr>
      <dgm:t>
        <a:bodyPr/>
        <a:lstStyle/>
        <a:p>
          <a:r>
            <a:rPr lang="en-US" sz="2800"/>
            <a:t>Cost Accounting</a:t>
          </a:r>
          <a:endParaRPr lang="en-IN" sz="2800"/>
        </a:p>
      </dgm:t>
    </dgm:pt>
    <dgm:pt modelId="{F717425A-13FD-436B-8F7D-C585D5631227}" type="parTrans" cxnId="{16D16885-A898-4DDC-9357-547778D266A9}">
      <dgm:prSet/>
      <dgm:spPr/>
      <dgm:t>
        <a:bodyPr/>
        <a:lstStyle/>
        <a:p>
          <a:endParaRPr lang="en-IN"/>
        </a:p>
      </dgm:t>
    </dgm:pt>
    <dgm:pt modelId="{0239E10C-F617-4A92-B2F4-A2471AA05D38}" type="sibTrans" cxnId="{16D16885-A898-4DDC-9357-547778D266A9}">
      <dgm:prSet/>
      <dgm:spPr/>
      <dgm:t>
        <a:bodyPr/>
        <a:lstStyle/>
        <a:p>
          <a:endParaRPr lang="en-IN"/>
        </a:p>
      </dgm:t>
    </dgm:pt>
    <dgm:pt modelId="{79F073D8-056D-4A2B-AC68-5CF9C98EF885}">
      <dgm:prSet custT="1"/>
      <dgm:spPr>
        <a:solidFill>
          <a:schemeClr val="tx2"/>
        </a:solidFill>
      </dgm:spPr>
      <dgm:t>
        <a:bodyPr/>
        <a:lstStyle/>
        <a:p>
          <a:r>
            <a:rPr lang="en-US" sz="2800"/>
            <a:t>Management Accounting</a:t>
          </a:r>
          <a:endParaRPr lang="en-IN" sz="2800"/>
        </a:p>
      </dgm:t>
    </dgm:pt>
    <dgm:pt modelId="{1E672B4C-A560-4160-9FF7-04053D453FAE}" type="parTrans" cxnId="{91EBFA56-9195-4C51-A6FE-B34AF80069DF}">
      <dgm:prSet/>
      <dgm:spPr/>
      <dgm:t>
        <a:bodyPr/>
        <a:lstStyle/>
        <a:p>
          <a:endParaRPr lang="en-IN"/>
        </a:p>
      </dgm:t>
    </dgm:pt>
    <dgm:pt modelId="{E1E43110-7799-44F0-820B-75F93CE3D0BD}" type="sibTrans" cxnId="{91EBFA56-9195-4C51-A6FE-B34AF80069DF}">
      <dgm:prSet/>
      <dgm:spPr/>
      <dgm:t>
        <a:bodyPr/>
        <a:lstStyle/>
        <a:p>
          <a:endParaRPr lang="en-IN"/>
        </a:p>
      </dgm:t>
    </dgm:pt>
    <dgm:pt modelId="{DC86B27F-A676-40C4-978F-6DC9CF9240D4}">
      <dgm:prSet custT="1"/>
      <dgm:spPr>
        <a:solidFill>
          <a:schemeClr val="tx2"/>
        </a:solidFill>
      </dgm:spPr>
      <dgm:t>
        <a:bodyPr/>
        <a:lstStyle/>
        <a:p>
          <a:r>
            <a:rPr lang="en-US" sz="2800"/>
            <a:t>Social Responsibility Accounting</a:t>
          </a:r>
          <a:endParaRPr lang="en-IN" sz="2800"/>
        </a:p>
      </dgm:t>
    </dgm:pt>
    <dgm:pt modelId="{03C6FF3B-6EB8-4A2F-ADF5-9D7B85A6A1EF}" type="parTrans" cxnId="{0BF66712-E973-4837-981F-56659514BA98}">
      <dgm:prSet/>
      <dgm:spPr/>
      <dgm:t>
        <a:bodyPr/>
        <a:lstStyle/>
        <a:p>
          <a:endParaRPr lang="en-IN"/>
        </a:p>
      </dgm:t>
    </dgm:pt>
    <dgm:pt modelId="{EA06C907-F73A-4DC2-8347-94BF20B50F38}" type="sibTrans" cxnId="{0BF66712-E973-4837-981F-56659514BA98}">
      <dgm:prSet/>
      <dgm:spPr/>
      <dgm:t>
        <a:bodyPr/>
        <a:lstStyle/>
        <a:p>
          <a:endParaRPr lang="en-IN"/>
        </a:p>
      </dgm:t>
    </dgm:pt>
    <dgm:pt modelId="{D5003FA4-C4D2-44E6-BA14-65B79B00613D}">
      <dgm:prSet custT="1"/>
      <dgm:spPr>
        <a:solidFill>
          <a:schemeClr val="tx2"/>
        </a:solidFill>
      </dgm:spPr>
      <dgm:t>
        <a:bodyPr/>
        <a:lstStyle/>
        <a:p>
          <a:r>
            <a:rPr lang="en-US" sz="2800"/>
            <a:t>Human Resource Accounting</a:t>
          </a:r>
          <a:endParaRPr lang="en-IN" sz="2800"/>
        </a:p>
      </dgm:t>
    </dgm:pt>
    <dgm:pt modelId="{7162EEDF-E127-4E4B-B6F9-D3DBD8966374}" type="parTrans" cxnId="{63131F6E-CB3B-47B4-9604-1A6E07A0B9C4}">
      <dgm:prSet/>
      <dgm:spPr/>
      <dgm:t>
        <a:bodyPr/>
        <a:lstStyle/>
        <a:p>
          <a:endParaRPr lang="en-IN"/>
        </a:p>
      </dgm:t>
    </dgm:pt>
    <dgm:pt modelId="{C53B7EB5-A040-42A8-898B-F0C8D6ACFE85}" type="sibTrans" cxnId="{63131F6E-CB3B-47B4-9604-1A6E07A0B9C4}">
      <dgm:prSet/>
      <dgm:spPr/>
      <dgm:t>
        <a:bodyPr/>
        <a:lstStyle/>
        <a:p>
          <a:endParaRPr lang="en-IN"/>
        </a:p>
      </dgm:t>
    </dgm:pt>
    <dgm:pt modelId="{D9A38FBF-FC5D-44DE-AC48-3031F3E4E78D}">
      <dgm:prSet custT="1"/>
      <dgm:spPr>
        <a:solidFill>
          <a:schemeClr val="tx2"/>
        </a:solidFill>
      </dgm:spPr>
      <dgm:t>
        <a:bodyPr/>
        <a:lstStyle/>
        <a:p>
          <a:r>
            <a:rPr lang="en-US" sz="2800"/>
            <a:t>Environmental Accounting</a:t>
          </a:r>
          <a:endParaRPr lang="en-IN" sz="2800"/>
        </a:p>
      </dgm:t>
    </dgm:pt>
    <dgm:pt modelId="{1E569296-E0F8-48CF-BAA8-A931210BA078}" type="parTrans" cxnId="{71A746FF-2B68-43A3-87FA-096433921F16}">
      <dgm:prSet/>
      <dgm:spPr/>
      <dgm:t>
        <a:bodyPr/>
        <a:lstStyle/>
        <a:p>
          <a:endParaRPr lang="en-IN"/>
        </a:p>
      </dgm:t>
    </dgm:pt>
    <dgm:pt modelId="{42AED8AB-3218-4479-8B6F-0BC75EA1C8E0}" type="sibTrans" cxnId="{71A746FF-2B68-43A3-87FA-096433921F16}">
      <dgm:prSet/>
      <dgm:spPr/>
      <dgm:t>
        <a:bodyPr/>
        <a:lstStyle/>
        <a:p>
          <a:endParaRPr lang="en-IN"/>
        </a:p>
      </dgm:t>
    </dgm:pt>
    <dgm:pt modelId="{5A484B34-75AB-4180-BABB-5714A9651C73}">
      <dgm:prSet custT="1"/>
      <dgm:spPr>
        <a:solidFill>
          <a:schemeClr val="tx2"/>
        </a:solidFill>
      </dgm:spPr>
      <dgm:t>
        <a:bodyPr/>
        <a:lstStyle/>
        <a:p>
          <a:r>
            <a:rPr lang="en-US" sz="2800" dirty="0"/>
            <a:t>Current cost Accounting</a:t>
          </a:r>
          <a:endParaRPr lang="en-IN" sz="2800" dirty="0"/>
        </a:p>
      </dgm:t>
    </dgm:pt>
    <dgm:pt modelId="{1A2B8CE9-D66A-4D78-9410-0D49090F4624}" type="parTrans" cxnId="{AEF4EF24-534A-486D-83B9-01159045082C}">
      <dgm:prSet/>
      <dgm:spPr/>
      <dgm:t>
        <a:bodyPr/>
        <a:lstStyle/>
        <a:p>
          <a:endParaRPr lang="en-IN"/>
        </a:p>
      </dgm:t>
    </dgm:pt>
    <dgm:pt modelId="{3940EEC8-27FE-4AE8-86E4-AFE9CB35B452}" type="sibTrans" cxnId="{AEF4EF24-534A-486D-83B9-01159045082C}">
      <dgm:prSet/>
      <dgm:spPr/>
      <dgm:t>
        <a:bodyPr/>
        <a:lstStyle/>
        <a:p>
          <a:endParaRPr lang="en-IN"/>
        </a:p>
      </dgm:t>
    </dgm:pt>
    <dgm:pt modelId="{9B0D0B34-5140-4D3C-A2D4-DDD71130C700}" type="pres">
      <dgm:prSet presAssocID="{5AC0A987-9FA6-488F-AAC0-574617F30089}" presName="Name0" presStyleCnt="0">
        <dgm:presLayoutVars>
          <dgm:dir/>
          <dgm:animLvl val="lvl"/>
          <dgm:resizeHandles val="exact"/>
        </dgm:presLayoutVars>
      </dgm:prSet>
      <dgm:spPr/>
    </dgm:pt>
    <dgm:pt modelId="{39904273-56B7-469F-9B18-F43E713C21C5}" type="pres">
      <dgm:prSet presAssocID="{555E2DC3-2B2A-438E-8016-F2FA38FDB51C}" presName="linNode" presStyleCnt="0"/>
      <dgm:spPr/>
    </dgm:pt>
    <dgm:pt modelId="{DFDC659C-6E80-451F-8514-8007FE45DCCC}" type="pres">
      <dgm:prSet presAssocID="{555E2DC3-2B2A-438E-8016-F2FA38FDB51C}" presName="parentText" presStyleLbl="node1" presStyleIdx="0" presStyleCnt="8" custScaleX="119203">
        <dgm:presLayoutVars>
          <dgm:chMax val="1"/>
          <dgm:bulletEnabled val="1"/>
        </dgm:presLayoutVars>
      </dgm:prSet>
      <dgm:spPr/>
    </dgm:pt>
    <dgm:pt modelId="{798C1BA1-831D-4145-B7ED-720FDD023251}" type="pres">
      <dgm:prSet presAssocID="{3FBEC5DF-4F00-4F87-8788-DC44540AFADD}" presName="sp" presStyleCnt="0"/>
      <dgm:spPr/>
    </dgm:pt>
    <dgm:pt modelId="{5A819A38-3DD5-47B5-8341-3D2BAF4DE89B}" type="pres">
      <dgm:prSet presAssocID="{0BA97C5B-A180-450B-B6C0-FC3D94652C25}" presName="linNode" presStyleCnt="0"/>
      <dgm:spPr/>
    </dgm:pt>
    <dgm:pt modelId="{62699E0B-BBDC-435B-9810-2E36358C8DC4}" type="pres">
      <dgm:prSet presAssocID="{0BA97C5B-A180-450B-B6C0-FC3D94652C25}" presName="parentText" presStyleLbl="node1" presStyleIdx="1" presStyleCnt="8" custScaleX="119203">
        <dgm:presLayoutVars>
          <dgm:chMax val="1"/>
          <dgm:bulletEnabled val="1"/>
        </dgm:presLayoutVars>
      </dgm:prSet>
      <dgm:spPr/>
    </dgm:pt>
    <dgm:pt modelId="{A3FB5100-C871-46CB-A5DC-D0430F549018}" type="pres">
      <dgm:prSet presAssocID="{AA8A75B2-9CB9-41F5-8E16-3DA2C9BAC4DF}" presName="sp" presStyleCnt="0"/>
      <dgm:spPr/>
    </dgm:pt>
    <dgm:pt modelId="{B24B6340-7090-4B38-AF2E-2E7D2DFC6D00}" type="pres">
      <dgm:prSet presAssocID="{28090016-C3A7-423F-AE0F-0E6817C68C11}" presName="linNode" presStyleCnt="0"/>
      <dgm:spPr/>
    </dgm:pt>
    <dgm:pt modelId="{B5EA2A3C-65BA-42EC-8366-E512C96B25FF}" type="pres">
      <dgm:prSet presAssocID="{28090016-C3A7-423F-AE0F-0E6817C68C11}" presName="parentText" presStyleLbl="node1" presStyleIdx="2" presStyleCnt="8" custScaleX="119203">
        <dgm:presLayoutVars>
          <dgm:chMax val="1"/>
          <dgm:bulletEnabled val="1"/>
        </dgm:presLayoutVars>
      </dgm:prSet>
      <dgm:spPr/>
    </dgm:pt>
    <dgm:pt modelId="{97B1AFD3-473C-41DE-A6F7-A94663DDD7C4}" type="pres">
      <dgm:prSet presAssocID="{0239E10C-F617-4A92-B2F4-A2471AA05D38}" presName="sp" presStyleCnt="0"/>
      <dgm:spPr/>
    </dgm:pt>
    <dgm:pt modelId="{7B52B8A9-AECB-4828-BB56-7D7581A4FDA8}" type="pres">
      <dgm:prSet presAssocID="{79F073D8-056D-4A2B-AC68-5CF9C98EF885}" presName="linNode" presStyleCnt="0"/>
      <dgm:spPr/>
    </dgm:pt>
    <dgm:pt modelId="{128031C1-3F7D-4E0D-A478-78DDA1C3BA45}" type="pres">
      <dgm:prSet presAssocID="{79F073D8-056D-4A2B-AC68-5CF9C98EF885}" presName="parentText" presStyleLbl="node1" presStyleIdx="3" presStyleCnt="8" custScaleX="119203">
        <dgm:presLayoutVars>
          <dgm:chMax val="1"/>
          <dgm:bulletEnabled val="1"/>
        </dgm:presLayoutVars>
      </dgm:prSet>
      <dgm:spPr/>
    </dgm:pt>
    <dgm:pt modelId="{73041202-B9EF-4F92-A692-36E6E0CEA548}" type="pres">
      <dgm:prSet presAssocID="{E1E43110-7799-44F0-820B-75F93CE3D0BD}" presName="sp" presStyleCnt="0"/>
      <dgm:spPr/>
    </dgm:pt>
    <dgm:pt modelId="{2E3C91D9-043B-4D88-9B71-F9CF34A1CD5D}" type="pres">
      <dgm:prSet presAssocID="{DC86B27F-A676-40C4-978F-6DC9CF9240D4}" presName="linNode" presStyleCnt="0"/>
      <dgm:spPr/>
    </dgm:pt>
    <dgm:pt modelId="{2FA6D200-C25A-4CB3-84BB-76B0DBCD6C6B}" type="pres">
      <dgm:prSet presAssocID="{DC86B27F-A676-40C4-978F-6DC9CF9240D4}" presName="parentText" presStyleLbl="node1" presStyleIdx="4" presStyleCnt="8" custScaleX="119203">
        <dgm:presLayoutVars>
          <dgm:chMax val="1"/>
          <dgm:bulletEnabled val="1"/>
        </dgm:presLayoutVars>
      </dgm:prSet>
      <dgm:spPr/>
    </dgm:pt>
    <dgm:pt modelId="{DADE2CC0-AF2D-44E5-A618-36E11CD43B7D}" type="pres">
      <dgm:prSet presAssocID="{EA06C907-F73A-4DC2-8347-94BF20B50F38}" presName="sp" presStyleCnt="0"/>
      <dgm:spPr/>
    </dgm:pt>
    <dgm:pt modelId="{55C6919F-E7F8-4D70-970E-8C5BFE28DC3B}" type="pres">
      <dgm:prSet presAssocID="{D5003FA4-C4D2-44E6-BA14-65B79B00613D}" presName="linNode" presStyleCnt="0"/>
      <dgm:spPr/>
    </dgm:pt>
    <dgm:pt modelId="{6D17F27D-3C52-40F7-A8C3-88C84F4E95CE}" type="pres">
      <dgm:prSet presAssocID="{D5003FA4-C4D2-44E6-BA14-65B79B00613D}" presName="parentText" presStyleLbl="node1" presStyleIdx="5" presStyleCnt="8" custScaleX="119203">
        <dgm:presLayoutVars>
          <dgm:chMax val="1"/>
          <dgm:bulletEnabled val="1"/>
        </dgm:presLayoutVars>
      </dgm:prSet>
      <dgm:spPr/>
    </dgm:pt>
    <dgm:pt modelId="{59336089-C4DD-4ED2-BB09-4994D367966B}" type="pres">
      <dgm:prSet presAssocID="{C53B7EB5-A040-42A8-898B-F0C8D6ACFE85}" presName="sp" presStyleCnt="0"/>
      <dgm:spPr/>
    </dgm:pt>
    <dgm:pt modelId="{971C0C0E-0B4E-4B3C-AF94-6E41509CEC26}" type="pres">
      <dgm:prSet presAssocID="{D9A38FBF-FC5D-44DE-AC48-3031F3E4E78D}" presName="linNode" presStyleCnt="0"/>
      <dgm:spPr/>
    </dgm:pt>
    <dgm:pt modelId="{0B539AFB-05E7-49F7-9287-77983132B253}" type="pres">
      <dgm:prSet presAssocID="{D9A38FBF-FC5D-44DE-AC48-3031F3E4E78D}" presName="parentText" presStyleLbl="node1" presStyleIdx="6" presStyleCnt="8" custScaleX="119203">
        <dgm:presLayoutVars>
          <dgm:chMax val="1"/>
          <dgm:bulletEnabled val="1"/>
        </dgm:presLayoutVars>
      </dgm:prSet>
      <dgm:spPr/>
    </dgm:pt>
    <dgm:pt modelId="{6CC9681C-2177-4933-AEBA-8D1F12147E36}" type="pres">
      <dgm:prSet presAssocID="{42AED8AB-3218-4479-8B6F-0BC75EA1C8E0}" presName="sp" presStyleCnt="0"/>
      <dgm:spPr/>
    </dgm:pt>
    <dgm:pt modelId="{3725561E-5A5E-44BB-8FD0-AB71183DFB2B}" type="pres">
      <dgm:prSet presAssocID="{5A484B34-75AB-4180-BABB-5714A9651C73}" presName="linNode" presStyleCnt="0"/>
      <dgm:spPr/>
    </dgm:pt>
    <dgm:pt modelId="{93AA4197-644C-43C5-B5CA-1F112480100A}" type="pres">
      <dgm:prSet presAssocID="{5A484B34-75AB-4180-BABB-5714A9651C73}" presName="parentText" presStyleLbl="node1" presStyleIdx="7" presStyleCnt="8" custScaleX="119203">
        <dgm:presLayoutVars>
          <dgm:chMax val="1"/>
          <dgm:bulletEnabled val="1"/>
        </dgm:presLayoutVars>
      </dgm:prSet>
      <dgm:spPr/>
    </dgm:pt>
  </dgm:ptLst>
  <dgm:cxnLst>
    <dgm:cxn modelId="{0BF66712-E973-4837-981F-56659514BA98}" srcId="{5AC0A987-9FA6-488F-AAC0-574617F30089}" destId="{DC86B27F-A676-40C4-978F-6DC9CF9240D4}" srcOrd="4" destOrd="0" parTransId="{03C6FF3B-6EB8-4A2F-ADF5-9D7B85A6A1EF}" sibTransId="{EA06C907-F73A-4DC2-8347-94BF20B50F38}"/>
    <dgm:cxn modelId="{B87D0B24-FDA7-4A12-ADA3-BEB8A45DB521}" type="presOf" srcId="{DC86B27F-A676-40C4-978F-6DC9CF9240D4}" destId="{2FA6D200-C25A-4CB3-84BB-76B0DBCD6C6B}" srcOrd="0" destOrd="0" presId="urn:microsoft.com/office/officeart/2005/8/layout/vList5"/>
    <dgm:cxn modelId="{AEF4EF24-534A-486D-83B9-01159045082C}" srcId="{5AC0A987-9FA6-488F-AAC0-574617F30089}" destId="{5A484B34-75AB-4180-BABB-5714A9651C73}" srcOrd="7" destOrd="0" parTransId="{1A2B8CE9-D66A-4D78-9410-0D49090F4624}" sibTransId="{3940EEC8-27FE-4AE8-86E4-AFE9CB35B452}"/>
    <dgm:cxn modelId="{9984912B-FB4F-4F66-97AB-DF19A96F0087}" type="presOf" srcId="{5AC0A987-9FA6-488F-AAC0-574617F30089}" destId="{9B0D0B34-5140-4D3C-A2D4-DDD71130C700}" srcOrd="0" destOrd="0" presId="urn:microsoft.com/office/officeart/2005/8/layout/vList5"/>
    <dgm:cxn modelId="{882E8E41-BF0B-4882-B3DD-065DBF107133}" srcId="{5AC0A987-9FA6-488F-AAC0-574617F30089}" destId="{0BA97C5B-A180-450B-B6C0-FC3D94652C25}" srcOrd="1" destOrd="0" parTransId="{E0126B0D-16FD-498C-869D-9A66CEB2801B}" sibTransId="{AA8A75B2-9CB9-41F5-8E16-3DA2C9BAC4DF}"/>
    <dgm:cxn modelId="{63131F6E-CB3B-47B4-9604-1A6E07A0B9C4}" srcId="{5AC0A987-9FA6-488F-AAC0-574617F30089}" destId="{D5003FA4-C4D2-44E6-BA14-65B79B00613D}" srcOrd="5" destOrd="0" parTransId="{7162EEDF-E127-4E4B-B6F9-D3DBD8966374}" sibTransId="{C53B7EB5-A040-42A8-898B-F0C8D6ACFE85}"/>
    <dgm:cxn modelId="{91EBFA56-9195-4C51-A6FE-B34AF80069DF}" srcId="{5AC0A987-9FA6-488F-AAC0-574617F30089}" destId="{79F073D8-056D-4A2B-AC68-5CF9C98EF885}" srcOrd="3" destOrd="0" parTransId="{1E672B4C-A560-4160-9FF7-04053D453FAE}" sibTransId="{E1E43110-7799-44F0-820B-75F93CE3D0BD}"/>
    <dgm:cxn modelId="{16D16885-A898-4DDC-9357-547778D266A9}" srcId="{5AC0A987-9FA6-488F-AAC0-574617F30089}" destId="{28090016-C3A7-423F-AE0F-0E6817C68C11}" srcOrd="2" destOrd="0" parTransId="{F717425A-13FD-436B-8F7D-C585D5631227}" sibTransId="{0239E10C-F617-4A92-B2F4-A2471AA05D38}"/>
    <dgm:cxn modelId="{82D8E89A-C8D8-4B04-837A-F7F79A13EBFA}" type="presOf" srcId="{D9A38FBF-FC5D-44DE-AC48-3031F3E4E78D}" destId="{0B539AFB-05E7-49F7-9287-77983132B253}" srcOrd="0" destOrd="0" presId="urn:microsoft.com/office/officeart/2005/8/layout/vList5"/>
    <dgm:cxn modelId="{055369A2-881A-4B9B-B4CF-A276613643D9}" type="presOf" srcId="{79F073D8-056D-4A2B-AC68-5CF9C98EF885}" destId="{128031C1-3F7D-4E0D-A478-78DDA1C3BA45}" srcOrd="0" destOrd="0" presId="urn:microsoft.com/office/officeart/2005/8/layout/vList5"/>
    <dgm:cxn modelId="{B04F98A9-B06A-4BBC-A0AF-A0B9CE64787C}" type="presOf" srcId="{28090016-C3A7-423F-AE0F-0E6817C68C11}" destId="{B5EA2A3C-65BA-42EC-8366-E512C96B25FF}" srcOrd="0" destOrd="0" presId="urn:microsoft.com/office/officeart/2005/8/layout/vList5"/>
    <dgm:cxn modelId="{320D4FAB-05EB-41D8-9D89-33DC5344631E}" srcId="{5AC0A987-9FA6-488F-AAC0-574617F30089}" destId="{555E2DC3-2B2A-438E-8016-F2FA38FDB51C}" srcOrd="0" destOrd="0" parTransId="{47C5871E-12AC-43DA-A993-4C589448CA5E}" sibTransId="{3FBEC5DF-4F00-4F87-8788-DC44540AFADD}"/>
    <dgm:cxn modelId="{C2F78AB9-370D-4096-B87E-8DF717CE64D9}" type="presOf" srcId="{0BA97C5B-A180-450B-B6C0-FC3D94652C25}" destId="{62699E0B-BBDC-435B-9810-2E36358C8DC4}" srcOrd="0" destOrd="0" presId="urn:microsoft.com/office/officeart/2005/8/layout/vList5"/>
    <dgm:cxn modelId="{544850C9-18CF-4675-AFBD-13BE680121A7}" type="presOf" srcId="{D5003FA4-C4D2-44E6-BA14-65B79B00613D}" destId="{6D17F27D-3C52-40F7-A8C3-88C84F4E95CE}" srcOrd="0" destOrd="0" presId="urn:microsoft.com/office/officeart/2005/8/layout/vList5"/>
    <dgm:cxn modelId="{EC49F6CC-0170-4EAF-831F-71A8DACB5939}" type="presOf" srcId="{5A484B34-75AB-4180-BABB-5714A9651C73}" destId="{93AA4197-644C-43C5-B5CA-1F112480100A}" srcOrd="0" destOrd="0" presId="urn:microsoft.com/office/officeart/2005/8/layout/vList5"/>
    <dgm:cxn modelId="{4762B4FA-8A62-4630-AA62-673D45EEEC18}" type="presOf" srcId="{555E2DC3-2B2A-438E-8016-F2FA38FDB51C}" destId="{DFDC659C-6E80-451F-8514-8007FE45DCCC}" srcOrd="0" destOrd="0" presId="urn:microsoft.com/office/officeart/2005/8/layout/vList5"/>
    <dgm:cxn modelId="{71A746FF-2B68-43A3-87FA-096433921F16}" srcId="{5AC0A987-9FA6-488F-AAC0-574617F30089}" destId="{D9A38FBF-FC5D-44DE-AC48-3031F3E4E78D}" srcOrd="6" destOrd="0" parTransId="{1E569296-E0F8-48CF-BAA8-A931210BA078}" sibTransId="{42AED8AB-3218-4479-8B6F-0BC75EA1C8E0}"/>
    <dgm:cxn modelId="{96F3DD34-9325-40D9-965E-019811159693}" type="presParOf" srcId="{9B0D0B34-5140-4D3C-A2D4-DDD71130C700}" destId="{39904273-56B7-469F-9B18-F43E713C21C5}" srcOrd="0" destOrd="0" presId="urn:microsoft.com/office/officeart/2005/8/layout/vList5"/>
    <dgm:cxn modelId="{F0C27EA3-A9E2-4922-B7DA-F101A54FA970}" type="presParOf" srcId="{39904273-56B7-469F-9B18-F43E713C21C5}" destId="{DFDC659C-6E80-451F-8514-8007FE45DCCC}" srcOrd="0" destOrd="0" presId="urn:microsoft.com/office/officeart/2005/8/layout/vList5"/>
    <dgm:cxn modelId="{5F45A441-B237-4001-B07E-CFCD18F85062}" type="presParOf" srcId="{9B0D0B34-5140-4D3C-A2D4-DDD71130C700}" destId="{798C1BA1-831D-4145-B7ED-720FDD023251}" srcOrd="1" destOrd="0" presId="urn:microsoft.com/office/officeart/2005/8/layout/vList5"/>
    <dgm:cxn modelId="{D5618BB0-FF69-45C4-8609-9D33A138ABCD}" type="presParOf" srcId="{9B0D0B34-5140-4D3C-A2D4-DDD71130C700}" destId="{5A819A38-3DD5-47B5-8341-3D2BAF4DE89B}" srcOrd="2" destOrd="0" presId="urn:microsoft.com/office/officeart/2005/8/layout/vList5"/>
    <dgm:cxn modelId="{98CFEEB3-1155-454F-AC2C-F829E98CF80C}" type="presParOf" srcId="{5A819A38-3DD5-47B5-8341-3D2BAF4DE89B}" destId="{62699E0B-BBDC-435B-9810-2E36358C8DC4}" srcOrd="0" destOrd="0" presId="urn:microsoft.com/office/officeart/2005/8/layout/vList5"/>
    <dgm:cxn modelId="{6622950F-DDE6-4068-B314-43EF0A56C7ED}" type="presParOf" srcId="{9B0D0B34-5140-4D3C-A2D4-DDD71130C700}" destId="{A3FB5100-C871-46CB-A5DC-D0430F549018}" srcOrd="3" destOrd="0" presId="urn:microsoft.com/office/officeart/2005/8/layout/vList5"/>
    <dgm:cxn modelId="{691B4895-212E-4EAD-82D0-55FB8B231F91}" type="presParOf" srcId="{9B0D0B34-5140-4D3C-A2D4-DDD71130C700}" destId="{B24B6340-7090-4B38-AF2E-2E7D2DFC6D00}" srcOrd="4" destOrd="0" presId="urn:microsoft.com/office/officeart/2005/8/layout/vList5"/>
    <dgm:cxn modelId="{36854327-3A76-401D-A891-8A982E7294E1}" type="presParOf" srcId="{B24B6340-7090-4B38-AF2E-2E7D2DFC6D00}" destId="{B5EA2A3C-65BA-42EC-8366-E512C96B25FF}" srcOrd="0" destOrd="0" presId="urn:microsoft.com/office/officeart/2005/8/layout/vList5"/>
    <dgm:cxn modelId="{0C560285-B571-4DC9-BE67-7211A1980872}" type="presParOf" srcId="{9B0D0B34-5140-4D3C-A2D4-DDD71130C700}" destId="{97B1AFD3-473C-41DE-A6F7-A94663DDD7C4}" srcOrd="5" destOrd="0" presId="urn:microsoft.com/office/officeart/2005/8/layout/vList5"/>
    <dgm:cxn modelId="{492A8F25-315A-48F1-8AAB-70C9FC4FEE45}" type="presParOf" srcId="{9B0D0B34-5140-4D3C-A2D4-DDD71130C700}" destId="{7B52B8A9-AECB-4828-BB56-7D7581A4FDA8}" srcOrd="6" destOrd="0" presId="urn:microsoft.com/office/officeart/2005/8/layout/vList5"/>
    <dgm:cxn modelId="{DC151807-7467-45EB-B17C-2346F09D1C4B}" type="presParOf" srcId="{7B52B8A9-AECB-4828-BB56-7D7581A4FDA8}" destId="{128031C1-3F7D-4E0D-A478-78DDA1C3BA45}" srcOrd="0" destOrd="0" presId="urn:microsoft.com/office/officeart/2005/8/layout/vList5"/>
    <dgm:cxn modelId="{44AEE77D-00A3-4815-B01C-8D438483CF45}" type="presParOf" srcId="{9B0D0B34-5140-4D3C-A2D4-DDD71130C700}" destId="{73041202-B9EF-4F92-A692-36E6E0CEA548}" srcOrd="7" destOrd="0" presId="urn:microsoft.com/office/officeart/2005/8/layout/vList5"/>
    <dgm:cxn modelId="{769CBD49-2B69-4C98-AEB3-B99C5A58D556}" type="presParOf" srcId="{9B0D0B34-5140-4D3C-A2D4-DDD71130C700}" destId="{2E3C91D9-043B-4D88-9B71-F9CF34A1CD5D}" srcOrd="8" destOrd="0" presId="urn:microsoft.com/office/officeart/2005/8/layout/vList5"/>
    <dgm:cxn modelId="{28BB3FC0-7A48-4992-80DC-50EEE568F865}" type="presParOf" srcId="{2E3C91D9-043B-4D88-9B71-F9CF34A1CD5D}" destId="{2FA6D200-C25A-4CB3-84BB-76B0DBCD6C6B}" srcOrd="0" destOrd="0" presId="urn:microsoft.com/office/officeart/2005/8/layout/vList5"/>
    <dgm:cxn modelId="{8AB711B9-2BB0-4432-922D-BCED176B22D2}" type="presParOf" srcId="{9B0D0B34-5140-4D3C-A2D4-DDD71130C700}" destId="{DADE2CC0-AF2D-44E5-A618-36E11CD43B7D}" srcOrd="9" destOrd="0" presId="urn:microsoft.com/office/officeart/2005/8/layout/vList5"/>
    <dgm:cxn modelId="{434A7A29-50BB-431A-85F5-2FD370A78FBF}" type="presParOf" srcId="{9B0D0B34-5140-4D3C-A2D4-DDD71130C700}" destId="{55C6919F-E7F8-4D70-970E-8C5BFE28DC3B}" srcOrd="10" destOrd="0" presId="urn:microsoft.com/office/officeart/2005/8/layout/vList5"/>
    <dgm:cxn modelId="{89BB21AF-4221-4A48-8C65-2E64D1561187}" type="presParOf" srcId="{55C6919F-E7F8-4D70-970E-8C5BFE28DC3B}" destId="{6D17F27D-3C52-40F7-A8C3-88C84F4E95CE}" srcOrd="0" destOrd="0" presId="urn:microsoft.com/office/officeart/2005/8/layout/vList5"/>
    <dgm:cxn modelId="{40EB854D-B3F6-48D9-8200-5C98DF1F6B5E}" type="presParOf" srcId="{9B0D0B34-5140-4D3C-A2D4-DDD71130C700}" destId="{59336089-C4DD-4ED2-BB09-4994D367966B}" srcOrd="11" destOrd="0" presId="urn:microsoft.com/office/officeart/2005/8/layout/vList5"/>
    <dgm:cxn modelId="{24ECF11A-3811-41D4-8B43-DB3B250D09DF}" type="presParOf" srcId="{9B0D0B34-5140-4D3C-A2D4-DDD71130C700}" destId="{971C0C0E-0B4E-4B3C-AF94-6E41509CEC26}" srcOrd="12" destOrd="0" presId="urn:microsoft.com/office/officeart/2005/8/layout/vList5"/>
    <dgm:cxn modelId="{355890A9-20F2-4B47-BEFC-84B409C1E92D}" type="presParOf" srcId="{971C0C0E-0B4E-4B3C-AF94-6E41509CEC26}" destId="{0B539AFB-05E7-49F7-9287-77983132B253}" srcOrd="0" destOrd="0" presId="urn:microsoft.com/office/officeart/2005/8/layout/vList5"/>
    <dgm:cxn modelId="{B276B910-E602-4634-857D-5CBA57C24A64}" type="presParOf" srcId="{9B0D0B34-5140-4D3C-A2D4-DDD71130C700}" destId="{6CC9681C-2177-4933-AEBA-8D1F12147E36}" srcOrd="13" destOrd="0" presId="urn:microsoft.com/office/officeart/2005/8/layout/vList5"/>
    <dgm:cxn modelId="{32204688-7D1F-4944-8F95-101FBF5011E0}" type="presParOf" srcId="{9B0D0B34-5140-4D3C-A2D4-DDD71130C700}" destId="{3725561E-5A5E-44BB-8FD0-AB71183DFB2B}" srcOrd="14" destOrd="0" presId="urn:microsoft.com/office/officeart/2005/8/layout/vList5"/>
    <dgm:cxn modelId="{C81D60D0-4D42-4500-B6DD-0F2622876325}" type="presParOf" srcId="{3725561E-5A5E-44BB-8FD0-AB71183DFB2B}" destId="{93AA4197-644C-43C5-B5CA-1F112480100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8998BD-1905-4C5D-9042-EB6FD830DCA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AA77B9FC-71D5-4F22-9652-CB624BAF121F}">
      <dgm:prSet/>
      <dgm:spPr>
        <a:solidFill>
          <a:schemeClr val="tx1"/>
        </a:solidFill>
      </dgm:spPr>
      <dgm:t>
        <a:bodyPr/>
        <a:lstStyle/>
        <a:p>
          <a:r>
            <a:rPr lang="en-IN"/>
            <a:t>Capital A/c</a:t>
          </a:r>
        </a:p>
      </dgm:t>
    </dgm:pt>
    <dgm:pt modelId="{A5A96B5F-981A-408E-9925-FB3CD286D51F}" type="parTrans" cxnId="{46ED6000-097C-4E5B-AC01-437A49B398CB}">
      <dgm:prSet/>
      <dgm:spPr/>
      <dgm:t>
        <a:bodyPr/>
        <a:lstStyle/>
        <a:p>
          <a:endParaRPr lang="en-IN"/>
        </a:p>
      </dgm:t>
    </dgm:pt>
    <dgm:pt modelId="{8609514A-9383-48C5-A7D6-3BD1D6F72479}" type="sibTrans" cxnId="{46ED6000-097C-4E5B-AC01-437A49B398CB}">
      <dgm:prSet/>
      <dgm:spPr/>
      <dgm:t>
        <a:bodyPr/>
        <a:lstStyle/>
        <a:p>
          <a:endParaRPr lang="en-IN"/>
        </a:p>
      </dgm:t>
    </dgm:pt>
    <dgm:pt modelId="{4CBE4DFB-0D5E-4797-8F21-4F10B8782E08}">
      <dgm:prSet/>
      <dgm:spPr>
        <a:solidFill>
          <a:schemeClr val="tx1"/>
        </a:solidFill>
      </dgm:spPr>
      <dgm:t>
        <a:bodyPr/>
        <a:lstStyle/>
        <a:p>
          <a:r>
            <a:rPr lang="en-IN"/>
            <a:t>Drawings A/c</a:t>
          </a:r>
        </a:p>
      </dgm:t>
    </dgm:pt>
    <dgm:pt modelId="{B48318B4-2CD6-4CD1-9130-29348A746A5D}" type="parTrans" cxnId="{E098851F-8AA6-4F03-B59A-CECE95C124FE}">
      <dgm:prSet/>
      <dgm:spPr/>
      <dgm:t>
        <a:bodyPr/>
        <a:lstStyle/>
        <a:p>
          <a:endParaRPr lang="en-IN"/>
        </a:p>
      </dgm:t>
    </dgm:pt>
    <dgm:pt modelId="{BE646836-5200-46B3-ABE6-45B2914B8A78}" type="sibTrans" cxnId="{E098851F-8AA6-4F03-B59A-CECE95C124FE}">
      <dgm:prSet/>
      <dgm:spPr/>
      <dgm:t>
        <a:bodyPr/>
        <a:lstStyle/>
        <a:p>
          <a:endParaRPr lang="en-IN"/>
        </a:p>
      </dgm:t>
    </dgm:pt>
    <dgm:pt modelId="{192A132A-2854-48C6-B4A2-20DEBC1BB671}">
      <dgm:prSet/>
      <dgm:spPr>
        <a:solidFill>
          <a:schemeClr val="tx1"/>
        </a:solidFill>
      </dgm:spPr>
      <dgm:t>
        <a:bodyPr/>
        <a:lstStyle/>
        <a:p>
          <a:r>
            <a:rPr lang="en-IN"/>
            <a:t>Building A/c</a:t>
          </a:r>
        </a:p>
      </dgm:t>
    </dgm:pt>
    <dgm:pt modelId="{0B24B461-3E1C-449A-A184-417957A1D36F}" type="parTrans" cxnId="{D8F4C528-726C-4E6F-B292-FEB59502F95D}">
      <dgm:prSet/>
      <dgm:spPr/>
      <dgm:t>
        <a:bodyPr/>
        <a:lstStyle/>
        <a:p>
          <a:endParaRPr lang="en-IN"/>
        </a:p>
      </dgm:t>
    </dgm:pt>
    <dgm:pt modelId="{BAA37DE9-82D9-417B-A0DA-2177C7265AED}" type="sibTrans" cxnId="{D8F4C528-726C-4E6F-B292-FEB59502F95D}">
      <dgm:prSet/>
      <dgm:spPr/>
      <dgm:t>
        <a:bodyPr/>
        <a:lstStyle/>
        <a:p>
          <a:endParaRPr lang="en-IN"/>
        </a:p>
      </dgm:t>
    </dgm:pt>
    <dgm:pt modelId="{730581E0-E706-4A87-81EE-69B49D111B4D}">
      <dgm:prSet/>
      <dgm:spPr>
        <a:solidFill>
          <a:schemeClr val="tx1"/>
        </a:solidFill>
      </dgm:spPr>
      <dgm:t>
        <a:bodyPr/>
        <a:lstStyle/>
        <a:p>
          <a:r>
            <a:rPr lang="en-IN"/>
            <a:t>Carriage Inward A/c</a:t>
          </a:r>
        </a:p>
      </dgm:t>
    </dgm:pt>
    <dgm:pt modelId="{15BF6367-A0A0-4B36-A398-D9CCF523639B}" type="parTrans" cxnId="{966C78B1-1237-4C90-AB29-ABEEB3B6581B}">
      <dgm:prSet/>
      <dgm:spPr/>
      <dgm:t>
        <a:bodyPr/>
        <a:lstStyle/>
        <a:p>
          <a:endParaRPr lang="en-IN"/>
        </a:p>
      </dgm:t>
    </dgm:pt>
    <dgm:pt modelId="{DEBF700F-8A20-48EC-8275-9EB9F80AEA94}" type="sibTrans" cxnId="{966C78B1-1237-4C90-AB29-ABEEB3B6581B}">
      <dgm:prSet/>
      <dgm:spPr/>
      <dgm:t>
        <a:bodyPr/>
        <a:lstStyle/>
        <a:p>
          <a:endParaRPr lang="en-IN"/>
        </a:p>
      </dgm:t>
    </dgm:pt>
    <dgm:pt modelId="{16FA2E31-6321-4422-B001-45FC78C46F3E}">
      <dgm:prSet/>
      <dgm:spPr>
        <a:solidFill>
          <a:schemeClr val="tx1"/>
        </a:solidFill>
      </dgm:spPr>
      <dgm:t>
        <a:bodyPr/>
        <a:lstStyle/>
        <a:p>
          <a:r>
            <a:rPr lang="en-IN"/>
            <a:t>Cash Received A/c</a:t>
          </a:r>
        </a:p>
      </dgm:t>
    </dgm:pt>
    <dgm:pt modelId="{0D131CD7-536D-4C78-811C-4A4ACB5F006D}" type="parTrans" cxnId="{9D1FEB2D-69A4-433F-B457-A0E07151B990}">
      <dgm:prSet/>
      <dgm:spPr/>
      <dgm:t>
        <a:bodyPr/>
        <a:lstStyle/>
        <a:p>
          <a:endParaRPr lang="en-IN"/>
        </a:p>
      </dgm:t>
    </dgm:pt>
    <dgm:pt modelId="{6E28DE14-F473-4620-A21A-DD4A4DA8BF29}" type="sibTrans" cxnId="{9D1FEB2D-69A4-433F-B457-A0E07151B990}">
      <dgm:prSet/>
      <dgm:spPr/>
      <dgm:t>
        <a:bodyPr/>
        <a:lstStyle/>
        <a:p>
          <a:endParaRPr lang="en-IN"/>
        </a:p>
      </dgm:t>
    </dgm:pt>
    <dgm:pt modelId="{A2B40748-96A3-45D0-968D-B8B6BA0B1A4F}">
      <dgm:prSet/>
      <dgm:spPr>
        <a:solidFill>
          <a:schemeClr val="tx1"/>
        </a:solidFill>
      </dgm:spPr>
      <dgm:t>
        <a:bodyPr/>
        <a:lstStyle/>
        <a:p>
          <a:r>
            <a:rPr lang="en-IN"/>
            <a:t>Interest Paid A/c</a:t>
          </a:r>
        </a:p>
      </dgm:t>
    </dgm:pt>
    <dgm:pt modelId="{EF11831A-E591-4D45-AF2C-91A961E839A1}" type="parTrans" cxnId="{4CF06DC2-2C29-49F9-A753-BA2D9CC5AD48}">
      <dgm:prSet/>
      <dgm:spPr/>
      <dgm:t>
        <a:bodyPr/>
        <a:lstStyle/>
        <a:p>
          <a:endParaRPr lang="en-IN"/>
        </a:p>
      </dgm:t>
    </dgm:pt>
    <dgm:pt modelId="{D157FE3A-5639-457A-B552-010FC22373FF}" type="sibTrans" cxnId="{4CF06DC2-2C29-49F9-A753-BA2D9CC5AD48}">
      <dgm:prSet/>
      <dgm:spPr/>
      <dgm:t>
        <a:bodyPr/>
        <a:lstStyle/>
        <a:p>
          <a:endParaRPr lang="en-IN"/>
        </a:p>
      </dgm:t>
    </dgm:pt>
    <dgm:pt modelId="{E55918BB-7E70-48ED-B455-AB5D73FC4F64}">
      <dgm:prSet/>
      <dgm:spPr>
        <a:solidFill>
          <a:schemeClr val="tx1"/>
        </a:solidFill>
      </dgm:spPr>
      <dgm:t>
        <a:bodyPr/>
        <a:lstStyle/>
        <a:p>
          <a:r>
            <a:rPr lang="en-IN"/>
            <a:t>Commission Received A/c</a:t>
          </a:r>
        </a:p>
      </dgm:t>
    </dgm:pt>
    <dgm:pt modelId="{357EBD6C-CB6D-44FD-B3F5-8E32282CE190}" type="parTrans" cxnId="{02895C54-B2E6-4491-BE7A-9662D3A80A5E}">
      <dgm:prSet/>
      <dgm:spPr/>
      <dgm:t>
        <a:bodyPr/>
        <a:lstStyle/>
        <a:p>
          <a:endParaRPr lang="en-IN"/>
        </a:p>
      </dgm:t>
    </dgm:pt>
    <dgm:pt modelId="{964062E0-AA01-45E3-95D6-E9E8EB9C7F6D}" type="sibTrans" cxnId="{02895C54-B2E6-4491-BE7A-9662D3A80A5E}">
      <dgm:prSet/>
      <dgm:spPr/>
      <dgm:t>
        <a:bodyPr/>
        <a:lstStyle/>
        <a:p>
          <a:endParaRPr lang="en-IN"/>
        </a:p>
      </dgm:t>
    </dgm:pt>
    <dgm:pt modelId="{D3098852-58AC-4ADC-A55F-364AE9C1F062}">
      <dgm:prSet/>
      <dgm:spPr>
        <a:solidFill>
          <a:schemeClr val="tx1"/>
        </a:solidFill>
      </dgm:spPr>
      <dgm:t>
        <a:bodyPr/>
        <a:lstStyle/>
        <a:p>
          <a:r>
            <a:rPr lang="en-IN"/>
            <a:t>Furniture A/c</a:t>
          </a:r>
        </a:p>
      </dgm:t>
    </dgm:pt>
    <dgm:pt modelId="{E5BFC2CB-0044-4056-8C96-C7744D617436}" type="parTrans" cxnId="{21B8C06C-82F9-4AAA-ADC6-569915CEC4B0}">
      <dgm:prSet/>
      <dgm:spPr/>
      <dgm:t>
        <a:bodyPr/>
        <a:lstStyle/>
        <a:p>
          <a:endParaRPr lang="en-IN"/>
        </a:p>
      </dgm:t>
    </dgm:pt>
    <dgm:pt modelId="{33179C48-2AFE-42BC-811A-FF1BA38E2F11}" type="sibTrans" cxnId="{21B8C06C-82F9-4AAA-ADC6-569915CEC4B0}">
      <dgm:prSet/>
      <dgm:spPr/>
      <dgm:t>
        <a:bodyPr/>
        <a:lstStyle/>
        <a:p>
          <a:endParaRPr lang="en-IN"/>
        </a:p>
      </dgm:t>
    </dgm:pt>
    <dgm:pt modelId="{007C8F69-EDA1-4C43-8F62-55D8B72F4D81}" type="pres">
      <dgm:prSet presAssocID="{6F8998BD-1905-4C5D-9042-EB6FD830DCA7}" presName="Name0" presStyleCnt="0">
        <dgm:presLayoutVars>
          <dgm:dir/>
          <dgm:animLvl val="lvl"/>
          <dgm:resizeHandles val="exact"/>
        </dgm:presLayoutVars>
      </dgm:prSet>
      <dgm:spPr/>
    </dgm:pt>
    <dgm:pt modelId="{A243524C-0A6B-4AAB-BA47-226BCA6E1CF7}" type="pres">
      <dgm:prSet presAssocID="{AA77B9FC-71D5-4F22-9652-CB624BAF121F}" presName="linNode" presStyleCnt="0"/>
      <dgm:spPr/>
    </dgm:pt>
    <dgm:pt modelId="{EBFAF812-587B-4C0E-A572-C509B9E09BB8}" type="pres">
      <dgm:prSet presAssocID="{AA77B9FC-71D5-4F22-9652-CB624BAF121F}" presName="parentText" presStyleLbl="node1" presStyleIdx="0" presStyleCnt="8">
        <dgm:presLayoutVars>
          <dgm:chMax val="1"/>
          <dgm:bulletEnabled val="1"/>
        </dgm:presLayoutVars>
      </dgm:prSet>
      <dgm:spPr/>
    </dgm:pt>
    <dgm:pt modelId="{75C51F40-2F99-437B-B499-924CC84D5D5F}" type="pres">
      <dgm:prSet presAssocID="{8609514A-9383-48C5-A7D6-3BD1D6F72479}" presName="sp" presStyleCnt="0"/>
      <dgm:spPr/>
    </dgm:pt>
    <dgm:pt modelId="{0F56C6B4-F9BA-4BEC-86C4-67AF9CDFD2CE}" type="pres">
      <dgm:prSet presAssocID="{4CBE4DFB-0D5E-4797-8F21-4F10B8782E08}" presName="linNode" presStyleCnt="0"/>
      <dgm:spPr/>
    </dgm:pt>
    <dgm:pt modelId="{821586F7-3DD1-4029-9927-CA49672B750F}" type="pres">
      <dgm:prSet presAssocID="{4CBE4DFB-0D5E-4797-8F21-4F10B8782E08}" presName="parentText" presStyleLbl="node1" presStyleIdx="1" presStyleCnt="8">
        <dgm:presLayoutVars>
          <dgm:chMax val="1"/>
          <dgm:bulletEnabled val="1"/>
        </dgm:presLayoutVars>
      </dgm:prSet>
      <dgm:spPr/>
    </dgm:pt>
    <dgm:pt modelId="{F1BB9E1A-C8BB-430B-8979-F71DA74C7AB6}" type="pres">
      <dgm:prSet presAssocID="{BE646836-5200-46B3-ABE6-45B2914B8A78}" presName="sp" presStyleCnt="0"/>
      <dgm:spPr/>
    </dgm:pt>
    <dgm:pt modelId="{B9DEDFFE-E108-4A42-B367-54E61E85FF77}" type="pres">
      <dgm:prSet presAssocID="{192A132A-2854-48C6-B4A2-20DEBC1BB671}" presName="linNode" presStyleCnt="0"/>
      <dgm:spPr/>
    </dgm:pt>
    <dgm:pt modelId="{BAF3DCBF-CBF0-47D9-A4D2-3ECACC833381}" type="pres">
      <dgm:prSet presAssocID="{192A132A-2854-48C6-B4A2-20DEBC1BB671}" presName="parentText" presStyleLbl="node1" presStyleIdx="2" presStyleCnt="8">
        <dgm:presLayoutVars>
          <dgm:chMax val="1"/>
          <dgm:bulletEnabled val="1"/>
        </dgm:presLayoutVars>
      </dgm:prSet>
      <dgm:spPr/>
    </dgm:pt>
    <dgm:pt modelId="{5D6B09D8-5DCC-49A6-B71E-5DEDC1B32306}" type="pres">
      <dgm:prSet presAssocID="{BAA37DE9-82D9-417B-A0DA-2177C7265AED}" presName="sp" presStyleCnt="0"/>
      <dgm:spPr/>
    </dgm:pt>
    <dgm:pt modelId="{B8810A7D-78D2-449F-9821-9FFB864C2870}" type="pres">
      <dgm:prSet presAssocID="{730581E0-E706-4A87-81EE-69B49D111B4D}" presName="linNode" presStyleCnt="0"/>
      <dgm:spPr/>
    </dgm:pt>
    <dgm:pt modelId="{761EF201-A3A2-4D87-B2C7-EDCE4604C07C}" type="pres">
      <dgm:prSet presAssocID="{730581E0-E706-4A87-81EE-69B49D111B4D}" presName="parentText" presStyleLbl="node1" presStyleIdx="3" presStyleCnt="8">
        <dgm:presLayoutVars>
          <dgm:chMax val="1"/>
          <dgm:bulletEnabled val="1"/>
        </dgm:presLayoutVars>
      </dgm:prSet>
      <dgm:spPr/>
    </dgm:pt>
    <dgm:pt modelId="{5CD7AF96-2F0D-4FCF-A2C6-09CC36A76746}" type="pres">
      <dgm:prSet presAssocID="{DEBF700F-8A20-48EC-8275-9EB9F80AEA94}" presName="sp" presStyleCnt="0"/>
      <dgm:spPr/>
    </dgm:pt>
    <dgm:pt modelId="{B7F986EA-C8DA-4938-9ED6-9F359082C15D}" type="pres">
      <dgm:prSet presAssocID="{16FA2E31-6321-4422-B001-45FC78C46F3E}" presName="linNode" presStyleCnt="0"/>
      <dgm:spPr/>
    </dgm:pt>
    <dgm:pt modelId="{22685FF1-AEA4-49B2-A7F3-87501E0FD446}" type="pres">
      <dgm:prSet presAssocID="{16FA2E31-6321-4422-B001-45FC78C46F3E}" presName="parentText" presStyleLbl="node1" presStyleIdx="4" presStyleCnt="8">
        <dgm:presLayoutVars>
          <dgm:chMax val="1"/>
          <dgm:bulletEnabled val="1"/>
        </dgm:presLayoutVars>
      </dgm:prSet>
      <dgm:spPr/>
    </dgm:pt>
    <dgm:pt modelId="{E09B180F-715D-4AE7-B812-35A256E60083}" type="pres">
      <dgm:prSet presAssocID="{6E28DE14-F473-4620-A21A-DD4A4DA8BF29}" presName="sp" presStyleCnt="0"/>
      <dgm:spPr/>
    </dgm:pt>
    <dgm:pt modelId="{FEB0EBCE-B367-4E75-8D22-8FAA3C9DDD0F}" type="pres">
      <dgm:prSet presAssocID="{A2B40748-96A3-45D0-968D-B8B6BA0B1A4F}" presName="linNode" presStyleCnt="0"/>
      <dgm:spPr/>
    </dgm:pt>
    <dgm:pt modelId="{8B39C678-8450-4BA5-BF79-8F5D44B6FABD}" type="pres">
      <dgm:prSet presAssocID="{A2B40748-96A3-45D0-968D-B8B6BA0B1A4F}" presName="parentText" presStyleLbl="node1" presStyleIdx="5" presStyleCnt="8">
        <dgm:presLayoutVars>
          <dgm:chMax val="1"/>
          <dgm:bulletEnabled val="1"/>
        </dgm:presLayoutVars>
      </dgm:prSet>
      <dgm:spPr/>
    </dgm:pt>
    <dgm:pt modelId="{FC63FBB8-5F60-41A4-B9D8-3F4A3B1D60E1}" type="pres">
      <dgm:prSet presAssocID="{D157FE3A-5639-457A-B552-010FC22373FF}" presName="sp" presStyleCnt="0"/>
      <dgm:spPr/>
    </dgm:pt>
    <dgm:pt modelId="{19A8C3E8-59A3-4CC6-A6D2-4D9986B7EC91}" type="pres">
      <dgm:prSet presAssocID="{E55918BB-7E70-48ED-B455-AB5D73FC4F64}" presName="linNode" presStyleCnt="0"/>
      <dgm:spPr/>
    </dgm:pt>
    <dgm:pt modelId="{3743D79E-24F5-42FF-A98A-6C4CF61C5E20}" type="pres">
      <dgm:prSet presAssocID="{E55918BB-7E70-48ED-B455-AB5D73FC4F64}" presName="parentText" presStyleLbl="node1" presStyleIdx="6" presStyleCnt="8">
        <dgm:presLayoutVars>
          <dgm:chMax val="1"/>
          <dgm:bulletEnabled val="1"/>
        </dgm:presLayoutVars>
      </dgm:prSet>
      <dgm:spPr/>
    </dgm:pt>
    <dgm:pt modelId="{9CF7A428-89ED-4CF5-A357-16E77E793A63}" type="pres">
      <dgm:prSet presAssocID="{964062E0-AA01-45E3-95D6-E9E8EB9C7F6D}" presName="sp" presStyleCnt="0"/>
      <dgm:spPr/>
    </dgm:pt>
    <dgm:pt modelId="{312C5B08-DC35-4082-9D93-7BEC434F7F88}" type="pres">
      <dgm:prSet presAssocID="{D3098852-58AC-4ADC-A55F-364AE9C1F062}" presName="linNode" presStyleCnt="0"/>
      <dgm:spPr/>
    </dgm:pt>
    <dgm:pt modelId="{3E372A91-F9C1-4521-AD6B-19EE430C12B1}" type="pres">
      <dgm:prSet presAssocID="{D3098852-58AC-4ADC-A55F-364AE9C1F062}" presName="parentText" presStyleLbl="node1" presStyleIdx="7" presStyleCnt="8">
        <dgm:presLayoutVars>
          <dgm:chMax val="1"/>
          <dgm:bulletEnabled val="1"/>
        </dgm:presLayoutVars>
      </dgm:prSet>
      <dgm:spPr/>
    </dgm:pt>
  </dgm:ptLst>
  <dgm:cxnLst>
    <dgm:cxn modelId="{46ED6000-097C-4E5B-AC01-437A49B398CB}" srcId="{6F8998BD-1905-4C5D-9042-EB6FD830DCA7}" destId="{AA77B9FC-71D5-4F22-9652-CB624BAF121F}" srcOrd="0" destOrd="0" parTransId="{A5A96B5F-981A-408E-9925-FB3CD286D51F}" sibTransId="{8609514A-9383-48C5-A7D6-3BD1D6F72479}"/>
    <dgm:cxn modelId="{761AAD1C-28B4-43BD-855E-6E723486F609}" type="presOf" srcId="{6F8998BD-1905-4C5D-9042-EB6FD830DCA7}" destId="{007C8F69-EDA1-4C43-8F62-55D8B72F4D81}" srcOrd="0" destOrd="0" presId="urn:microsoft.com/office/officeart/2005/8/layout/vList5"/>
    <dgm:cxn modelId="{E098851F-8AA6-4F03-B59A-CECE95C124FE}" srcId="{6F8998BD-1905-4C5D-9042-EB6FD830DCA7}" destId="{4CBE4DFB-0D5E-4797-8F21-4F10B8782E08}" srcOrd="1" destOrd="0" parTransId="{B48318B4-2CD6-4CD1-9130-29348A746A5D}" sibTransId="{BE646836-5200-46B3-ABE6-45B2914B8A78}"/>
    <dgm:cxn modelId="{D8F4C528-726C-4E6F-B292-FEB59502F95D}" srcId="{6F8998BD-1905-4C5D-9042-EB6FD830DCA7}" destId="{192A132A-2854-48C6-B4A2-20DEBC1BB671}" srcOrd="2" destOrd="0" parTransId="{0B24B461-3E1C-449A-A184-417957A1D36F}" sibTransId="{BAA37DE9-82D9-417B-A0DA-2177C7265AED}"/>
    <dgm:cxn modelId="{3919872D-2158-4816-9FEA-43371394BC1D}" type="presOf" srcId="{730581E0-E706-4A87-81EE-69B49D111B4D}" destId="{761EF201-A3A2-4D87-B2C7-EDCE4604C07C}" srcOrd="0" destOrd="0" presId="urn:microsoft.com/office/officeart/2005/8/layout/vList5"/>
    <dgm:cxn modelId="{9D1FEB2D-69A4-433F-B457-A0E07151B990}" srcId="{6F8998BD-1905-4C5D-9042-EB6FD830DCA7}" destId="{16FA2E31-6321-4422-B001-45FC78C46F3E}" srcOrd="4" destOrd="0" parTransId="{0D131CD7-536D-4C78-811C-4A4ACB5F006D}" sibTransId="{6E28DE14-F473-4620-A21A-DD4A4DA8BF29}"/>
    <dgm:cxn modelId="{21B8C06C-82F9-4AAA-ADC6-569915CEC4B0}" srcId="{6F8998BD-1905-4C5D-9042-EB6FD830DCA7}" destId="{D3098852-58AC-4ADC-A55F-364AE9C1F062}" srcOrd="7" destOrd="0" parTransId="{E5BFC2CB-0044-4056-8C96-C7744D617436}" sibTransId="{33179C48-2AFE-42BC-811A-FF1BA38E2F11}"/>
    <dgm:cxn modelId="{02895C54-B2E6-4491-BE7A-9662D3A80A5E}" srcId="{6F8998BD-1905-4C5D-9042-EB6FD830DCA7}" destId="{E55918BB-7E70-48ED-B455-AB5D73FC4F64}" srcOrd="6" destOrd="0" parTransId="{357EBD6C-CB6D-44FD-B3F5-8E32282CE190}" sibTransId="{964062E0-AA01-45E3-95D6-E9E8EB9C7F6D}"/>
    <dgm:cxn modelId="{DE7DF27A-CAF7-47C1-9DB1-CED0A96405F6}" type="presOf" srcId="{A2B40748-96A3-45D0-968D-B8B6BA0B1A4F}" destId="{8B39C678-8450-4BA5-BF79-8F5D44B6FABD}" srcOrd="0" destOrd="0" presId="urn:microsoft.com/office/officeart/2005/8/layout/vList5"/>
    <dgm:cxn modelId="{78D2B791-39B0-473F-8B38-725B2C239210}" type="presOf" srcId="{16FA2E31-6321-4422-B001-45FC78C46F3E}" destId="{22685FF1-AEA4-49B2-A7F3-87501E0FD446}" srcOrd="0" destOrd="0" presId="urn:microsoft.com/office/officeart/2005/8/layout/vList5"/>
    <dgm:cxn modelId="{BFB931A8-A471-4249-94A9-CE9419D50C93}" type="presOf" srcId="{AA77B9FC-71D5-4F22-9652-CB624BAF121F}" destId="{EBFAF812-587B-4C0E-A572-C509B9E09BB8}" srcOrd="0" destOrd="0" presId="urn:microsoft.com/office/officeart/2005/8/layout/vList5"/>
    <dgm:cxn modelId="{966C78B1-1237-4C90-AB29-ABEEB3B6581B}" srcId="{6F8998BD-1905-4C5D-9042-EB6FD830DCA7}" destId="{730581E0-E706-4A87-81EE-69B49D111B4D}" srcOrd="3" destOrd="0" parTransId="{15BF6367-A0A0-4B36-A398-D9CCF523639B}" sibTransId="{DEBF700F-8A20-48EC-8275-9EB9F80AEA94}"/>
    <dgm:cxn modelId="{4CF06DC2-2C29-49F9-A753-BA2D9CC5AD48}" srcId="{6F8998BD-1905-4C5D-9042-EB6FD830DCA7}" destId="{A2B40748-96A3-45D0-968D-B8B6BA0B1A4F}" srcOrd="5" destOrd="0" parTransId="{EF11831A-E591-4D45-AF2C-91A961E839A1}" sibTransId="{D157FE3A-5639-457A-B552-010FC22373FF}"/>
    <dgm:cxn modelId="{B8C6E1CC-765C-4AD5-B9CB-7A9D62C7CC25}" type="presOf" srcId="{D3098852-58AC-4ADC-A55F-364AE9C1F062}" destId="{3E372A91-F9C1-4521-AD6B-19EE430C12B1}" srcOrd="0" destOrd="0" presId="urn:microsoft.com/office/officeart/2005/8/layout/vList5"/>
    <dgm:cxn modelId="{AC9F96D9-DC9D-4239-AFC3-2C0951973367}" type="presOf" srcId="{192A132A-2854-48C6-B4A2-20DEBC1BB671}" destId="{BAF3DCBF-CBF0-47D9-A4D2-3ECACC833381}" srcOrd="0" destOrd="0" presId="urn:microsoft.com/office/officeart/2005/8/layout/vList5"/>
    <dgm:cxn modelId="{570FEBD9-3883-4789-A68D-07379A947498}" type="presOf" srcId="{E55918BB-7E70-48ED-B455-AB5D73FC4F64}" destId="{3743D79E-24F5-42FF-A98A-6C4CF61C5E20}" srcOrd="0" destOrd="0" presId="urn:microsoft.com/office/officeart/2005/8/layout/vList5"/>
    <dgm:cxn modelId="{811391E2-8FF8-42AD-BCDB-414A58362EFC}" type="presOf" srcId="{4CBE4DFB-0D5E-4797-8F21-4F10B8782E08}" destId="{821586F7-3DD1-4029-9927-CA49672B750F}" srcOrd="0" destOrd="0" presId="urn:microsoft.com/office/officeart/2005/8/layout/vList5"/>
    <dgm:cxn modelId="{187F18CE-ADA6-4A9E-A325-CB9DD3F2A077}" type="presParOf" srcId="{007C8F69-EDA1-4C43-8F62-55D8B72F4D81}" destId="{A243524C-0A6B-4AAB-BA47-226BCA6E1CF7}" srcOrd="0" destOrd="0" presId="urn:microsoft.com/office/officeart/2005/8/layout/vList5"/>
    <dgm:cxn modelId="{26C0C691-C1EC-411D-A0E8-5CE2633351F9}" type="presParOf" srcId="{A243524C-0A6B-4AAB-BA47-226BCA6E1CF7}" destId="{EBFAF812-587B-4C0E-A572-C509B9E09BB8}" srcOrd="0" destOrd="0" presId="urn:microsoft.com/office/officeart/2005/8/layout/vList5"/>
    <dgm:cxn modelId="{D25BED92-C2BA-4FE7-94A1-B7B319C1F194}" type="presParOf" srcId="{007C8F69-EDA1-4C43-8F62-55D8B72F4D81}" destId="{75C51F40-2F99-437B-B499-924CC84D5D5F}" srcOrd="1" destOrd="0" presId="urn:microsoft.com/office/officeart/2005/8/layout/vList5"/>
    <dgm:cxn modelId="{1E40F63C-D5E6-4D42-BE41-9B395A7FBBC2}" type="presParOf" srcId="{007C8F69-EDA1-4C43-8F62-55D8B72F4D81}" destId="{0F56C6B4-F9BA-4BEC-86C4-67AF9CDFD2CE}" srcOrd="2" destOrd="0" presId="urn:microsoft.com/office/officeart/2005/8/layout/vList5"/>
    <dgm:cxn modelId="{12056693-B512-41FC-8DE2-A0A4C3406FCB}" type="presParOf" srcId="{0F56C6B4-F9BA-4BEC-86C4-67AF9CDFD2CE}" destId="{821586F7-3DD1-4029-9927-CA49672B750F}" srcOrd="0" destOrd="0" presId="urn:microsoft.com/office/officeart/2005/8/layout/vList5"/>
    <dgm:cxn modelId="{D47D249C-A562-4A0A-A7FE-F937D1515808}" type="presParOf" srcId="{007C8F69-EDA1-4C43-8F62-55D8B72F4D81}" destId="{F1BB9E1A-C8BB-430B-8979-F71DA74C7AB6}" srcOrd="3" destOrd="0" presId="urn:microsoft.com/office/officeart/2005/8/layout/vList5"/>
    <dgm:cxn modelId="{DAB62989-C0CD-4355-9BE0-CD00F9A46DB4}" type="presParOf" srcId="{007C8F69-EDA1-4C43-8F62-55D8B72F4D81}" destId="{B9DEDFFE-E108-4A42-B367-54E61E85FF77}" srcOrd="4" destOrd="0" presId="urn:microsoft.com/office/officeart/2005/8/layout/vList5"/>
    <dgm:cxn modelId="{97081817-2C75-4010-9B53-CA896BDD7210}" type="presParOf" srcId="{B9DEDFFE-E108-4A42-B367-54E61E85FF77}" destId="{BAF3DCBF-CBF0-47D9-A4D2-3ECACC833381}" srcOrd="0" destOrd="0" presId="urn:microsoft.com/office/officeart/2005/8/layout/vList5"/>
    <dgm:cxn modelId="{B056C3C4-BB65-41B2-9F94-FA39BC782A49}" type="presParOf" srcId="{007C8F69-EDA1-4C43-8F62-55D8B72F4D81}" destId="{5D6B09D8-5DCC-49A6-B71E-5DEDC1B32306}" srcOrd="5" destOrd="0" presId="urn:microsoft.com/office/officeart/2005/8/layout/vList5"/>
    <dgm:cxn modelId="{2847673C-FC04-4CAB-A54A-BCE649B40917}" type="presParOf" srcId="{007C8F69-EDA1-4C43-8F62-55D8B72F4D81}" destId="{B8810A7D-78D2-449F-9821-9FFB864C2870}" srcOrd="6" destOrd="0" presId="urn:microsoft.com/office/officeart/2005/8/layout/vList5"/>
    <dgm:cxn modelId="{F8623D38-9539-4643-852D-A2D102C2EE39}" type="presParOf" srcId="{B8810A7D-78D2-449F-9821-9FFB864C2870}" destId="{761EF201-A3A2-4D87-B2C7-EDCE4604C07C}" srcOrd="0" destOrd="0" presId="urn:microsoft.com/office/officeart/2005/8/layout/vList5"/>
    <dgm:cxn modelId="{3A2F0ABD-7814-4112-AAF7-B8B4E18D5988}" type="presParOf" srcId="{007C8F69-EDA1-4C43-8F62-55D8B72F4D81}" destId="{5CD7AF96-2F0D-4FCF-A2C6-09CC36A76746}" srcOrd="7" destOrd="0" presId="urn:microsoft.com/office/officeart/2005/8/layout/vList5"/>
    <dgm:cxn modelId="{AA7FC2CE-0270-419A-B215-6B846DC558E7}" type="presParOf" srcId="{007C8F69-EDA1-4C43-8F62-55D8B72F4D81}" destId="{B7F986EA-C8DA-4938-9ED6-9F359082C15D}" srcOrd="8" destOrd="0" presId="urn:microsoft.com/office/officeart/2005/8/layout/vList5"/>
    <dgm:cxn modelId="{85900E57-CD9C-4C8E-ADD0-87B75FD476E8}" type="presParOf" srcId="{B7F986EA-C8DA-4938-9ED6-9F359082C15D}" destId="{22685FF1-AEA4-49B2-A7F3-87501E0FD446}" srcOrd="0" destOrd="0" presId="urn:microsoft.com/office/officeart/2005/8/layout/vList5"/>
    <dgm:cxn modelId="{366B3EF5-70AF-49B8-B8D0-BEF106EA5820}" type="presParOf" srcId="{007C8F69-EDA1-4C43-8F62-55D8B72F4D81}" destId="{E09B180F-715D-4AE7-B812-35A256E60083}" srcOrd="9" destOrd="0" presId="urn:microsoft.com/office/officeart/2005/8/layout/vList5"/>
    <dgm:cxn modelId="{A9E1782E-61D9-445A-989E-45508F05435E}" type="presParOf" srcId="{007C8F69-EDA1-4C43-8F62-55D8B72F4D81}" destId="{FEB0EBCE-B367-4E75-8D22-8FAA3C9DDD0F}" srcOrd="10" destOrd="0" presId="urn:microsoft.com/office/officeart/2005/8/layout/vList5"/>
    <dgm:cxn modelId="{F74E004B-FEAF-4EC8-BB25-168EB69CECA0}" type="presParOf" srcId="{FEB0EBCE-B367-4E75-8D22-8FAA3C9DDD0F}" destId="{8B39C678-8450-4BA5-BF79-8F5D44B6FABD}" srcOrd="0" destOrd="0" presId="urn:microsoft.com/office/officeart/2005/8/layout/vList5"/>
    <dgm:cxn modelId="{DDE132E4-F227-421A-BABA-70B91EB411A3}" type="presParOf" srcId="{007C8F69-EDA1-4C43-8F62-55D8B72F4D81}" destId="{FC63FBB8-5F60-41A4-B9D8-3F4A3B1D60E1}" srcOrd="11" destOrd="0" presId="urn:microsoft.com/office/officeart/2005/8/layout/vList5"/>
    <dgm:cxn modelId="{E8B4586D-D269-465C-8B8B-9C0868482950}" type="presParOf" srcId="{007C8F69-EDA1-4C43-8F62-55D8B72F4D81}" destId="{19A8C3E8-59A3-4CC6-A6D2-4D9986B7EC91}" srcOrd="12" destOrd="0" presId="urn:microsoft.com/office/officeart/2005/8/layout/vList5"/>
    <dgm:cxn modelId="{99344945-0992-4413-BF91-62A478FFA9E1}" type="presParOf" srcId="{19A8C3E8-59A3-4CC6-A6D2-4D9986B7EC91}" destId="{3743D79E-24F5-42FF-A98A-6C4CF61C5E20}" srcOrd="0" destOrd="0" presId="urn:microsoft.com/office/officeart/2005/8/layout/vList5"/>
    <dgm:cxn modelId="{E5733804-77ED-4D37-AABE-6A32D339340C}" type="presParOf" srcId="{007C8F69-EDA1-4C43-8F62-55D8B72F4D81}" destId="{9CF7A428-89ED-4CF5-A357-16E77E793A63}" srcOrd="13" destOrd="0" presId="urn:microsoft.com/office/officeart/2005/8/layout/vList5"/>
    <dgm:cxn modelId="{CEAF8B42-99EC-4FAA-8457-BE9FC29C7440}" type="presParOf" srcId="{007C8F69-EDA1-4C43-8F62-55D8B72F4D81}" destId="{312C5B08-DC35-4082-9D93-7BEC434F7F88}" srcOrd="14" destOrd="0" presId="urn:microsoft.com/office/officeart/2005/8/layout/vList5"/>
    <dgm:cxn modelId="{B9B4A8C9-8706-45F3-A81F-2886ABF2605F}" type="presParOf" srcId="{312C5B08-DC35-4082-9D93-7BEC434F7F88}" destId="{3E372A91-F9C1-4521-AD6B-19EE430C12B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76D1494-83F5-4B8F-8037-A5D3FF3D358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414BFA7F-919F-4D7E-B89F-BFF2E62E0A55}">
      <dgm:prSet/>
      <dgm:spPr>
        <a:solidFill>
          <a:schemeClr val="tx1"/>
        </a:solidFill>
      </dgm:spPr>
      <dgm:t>
        <a:bodyPr/>
        <a:lstStyle/>
        <a:p>
          <a:r>
            <a:rPr lang="en-IN"/>
            <a:t>Bank A/c</a:t>
          </a:r>
        </a:p>
      </dgm:t>
    </dgm:pt>
    <dgm:pt modelId="{3359B337-B307-4EC2-9D5B-0EBFB75671C4}" type="parTrans" cxnId="{97B526CC-59F0-4847-9F61-42E03920B4EB}">
      <dgm:prSet/>
      <dgm:spPr/>
      <dgm:t>
        <a:bodyPr/>
        <a:lstStyle/>
        <a:p>
          <a:endParaRPr lang="en-IN"/>
        </a:p>
      </dgm:t>
    </dgm:pt>
    <dgm:pt modelId="{6422F04E-F6FB-4628-B4C4-E4775D38286E}" type="sibTrans" cxnId="{97B526CC-59F0-4847-9F61-42E03920B4EB}">
      <dgm:prSet/>
      <dgm:spPr/>
      <dgm:t>
        <a:bodyPr/>
        <a:lstStyle/>
        <a:p>
          <a:endParaRPr lang="en-IN"/>
        </a:p>
      </dgm:t>
    </dgm:pt>
    <dgm:pt modelId="{B93EC1BE-4CAC-4544-8071-851C5880584E}">
      <dgm:prSet/>
      <dgm:spPr>
        <a:solidFill>
          <a:schemeClr val="tx1"/>
        </a:solidFill>
      </dgm:spPr>
      <dgm:t>
        <a:bodyPr/>
        <a:lstStyle/>
        <a:p>
          <a:r>
            <a:rPr lang="en-IN"/>
            <a:t>Discount Allowed A/c</a:t>
          </a:r>
        </a:p>
      </dgm:t>
    </dgm:pt>
    <dgm:pt modelId="{AE8F2690-DC4F-402E-AA3F-EDB98975B7A5}" type="parTrans" cxnId="{2AFD6410-6A18-4908-91BA-050A61F8C567}">
      <dgm:prSet/>
      <dgm:spPr/>
      <dgm:t>
        <a:bodyPr/>
        <a:lstStyle/>
        <a:p>
          <a:endParaRPr lang="en-IN"/>
        </a:p>
      </dgm:t>
    </dgm:pt>
    <dgm:pt modelId="{ED8B6780-549C-4780-BEFF-C8250162A087}" type="sibTrans" cxnId="{2AFD6410-6A18-4908-91BA-050A61F8C567}">
      <dgm:prSet/>
      <dgm:spPr/>
      <dgm:t>
        <a:bodyPr/>
        <a:lstStyle/>
        <a:p>
          <a:endParaRPr lang="en-IN"/>
        </a:p>
      </dgm:t>
    </dgm:pt>
    <dgm:pt modelId="{645EA5A8-144D-4095-8B33-381ACF98BDDE}">
      <dgm:prSet/>
      <dgm:spPr>
        <a:solidFill>
          <a:schemeClr val="tx1"/>
        </a:solidFill>
      </dgm:spPr>
      <dgm:t>
        <a:bodyPr/>
        <a:lstStyle/>
        <a:p>
          <a:r>
            <a:rPr lang="en-IN"/>
            <a:t>Sales Promotion A/c</a:t>
          </a:r>
        </a:p>
      </dgm:t>
    </dgm:pt>
    <dgm:pt modelId="{7ECBDDF5-732D-4D31-80AD-BAE9D0669178}" type="parTrans" cxnId="{6F1783FC-B6CB-486C-9741-175B162A6ECF}">
      <dgm:prSet/>
      <dgm:spPr/>
      <dgm:t>
        <a:bodyPr/>
        <a:lstStyle/>
        <a:p>
          <a:endParaRPr lang="en-IN"/>
        </a:p>
      </dgm:t>
    </dgm:pt>
    <dgm:pt modelId="{11BCC83C-914B-4270-B153-BE5775C5108C}" type="sibTrans" cxnId="{6F1783FC-B6CB-486C-9741-175B162A6ECF}">
      <dgm:prSet/>
      <dgm:spPr/>
      <dgm:t>
        <a:bodyPr/>
        <a:lstStyle/>
        <a:p>
          <a:endParaRPr lang="en-IN"/>
        </a:p>
      </dgm:t>
    </dgm:pt>
    <dgm:pt modelId="{AB88C18F-8286-4895-AD56-7960A98A7B35}">
      <dgm:prSet/>
      <dgm:spPr>
        <a:solidFill>
          <a:schemeClr val="tx1"/>
        </a:solidFill>
      </dgm:spPr>
      <dgm:t>
        <a:bodyPr/>
        <a:lstStyle/>
        <a:p>
          <a:r>
            <a:rPr lang="en-IN"/>
            <a:t>Bad-Debts Written-off A/c</a:t>
          </a:r>
        </a:p>
      </dgm:t>
    </dgm:pt>
    <dgm:pt modelId="{CF34329E-6055-41C2-9AB3-92D975011F6E}" type="parTrans" cxnId="{A250C28E-BEF7-426F-8DD8-711F948BFA32}">
      <dgm:prSet/>
      <dgm:spPr/>
      <dgm:t>
        <a:bodyPr/>
        <a:lstStyle/>
        <a:p>
          <a:endParaRPr lang="en-IN"/>
        </a:p>
      </dgm:t>
    </dgm:pt>
    <dgm:pt modelId="{DC6E1DF5-2720-4E52-BB47-7261AE48A946}" type="sibTrans" cxnId="{A250C28E-BEF7-426F-8DD8-711F948BFA32}">
      <dgm:prSet/>
      <dgm:spPr/>
      <dgm:t>
        <a:bodyPr/>
        <a:lstStyle/>
        <a:p>
          <a:endParaRPr lang="en-IN"/>
        </a:p>
      </dgm:t>
    </dgm:pt>
    <dgm:pt modelId="{77672C80-C189-4302-B024-54591FD8AE93}">
      <dgm:prSet/>
      <dgm:spPr>
        <a:solidFill>
          <a:schemeClr val="tx1"/>
        </a:solidFill>
      </dgm:spPr>
      <dgm:t>
        <a:bodyPr/>
        <a:lstStyle/>
        <a:p>
          <a:r>
            <a:rPr lang="en-IN"/>
            <a:t>Stationery Bought A/c</a:t>
          </a:r>
        </a:p>
      </dgm:t>
    </dgm:pt>
    <dgm:pt modelId="{03C5E2A3-117B-4BC9-9B09-B54EB1D7EEF3}" type="parTrans" cxnId="{09D2D49E-6C39-4939-9121-86F5FD2232F5}">
      <dgm:prSet/>
      <dgm:spPr/>
      <dgm:t>
        <a:bodyPr/>
        <a:lstStyle/>
        <a:p>
          <a:endParaRPr lang="en-IN"/>
        </a:p>
      </dgm:t>
    </dgm:pt>
    <dgm:pt modelId="{5BBADE5F-6E12-4689-84D9-5E575E4B906B}" type="sibTrans" cxnId="{09D2D49E-6C39-4939-9121-86F5FD2232F5}">
      <dgm:prSet/>
      <dgm:spPr/>
      <dgm:t>
        <a:bodyPr/>
        <a:lstStyle/>
        <a:p>
          <a:endParaRPr lang="en-IN"/>
        </a:p>
      </dgm:t>
    </dgm:pt>
    <dgm:pt modelId="{2922D4D2-0466-49A0-BECB-F12D4C378A07}">
      <dgm:prSet/>
      <dgm:spPr>
        <a:solidFill>
          <a:schemeClr val="tx1"/>
        </a:solidFill>
      </dgm:spPr>
      <dgm:t>
        <a:bodyPr/>
        <a:lstStyle/>
        <a:p>
          <a:r>
            <a:rPr lang="en-IN"/>
            <a:t>Outstanding Salary A/c</a:t>
          </a:r>
        </a:p>
      </dgm:t>
    </dgm:pt>
    <dgm:pt modelId="{502CC431-ED82-40E3-9BA8-C61699C2CB35}" type="parTrans" cxnId="{1ED6F129-020A-4D95-A2EA-4B958527A609}">
      <dgm:prSet/>
      <dgm:spPr/>
      <dgm:t>
        <a:bodyPr/>
        <a:lstStyle/>
        <a:p>
          <a:endParaRPr lang="en-IN"/>
        </a:p>
      </dgm:t>
    </dgm:pt>
    <dgm:pt modelId="{A50B8E50-3C0B-4EE1-A63A-277B6E3B4AE1}" type="sibTrans" cxnId="{1ED6F129-020A-4D95-A2EA-4B958527A609}">
      <dgm:prSet/>
      <dgm:spPr/>
      <dgm:t>
        <a:bodyPr/>
        <a:lstStyle/>
        <a:p>
          <a:endParaRPr lang="en-IN"/>
        </a:p>
      </dgm:t>
    </dgm:pt>
    <dgm:pt modelId="{04508ECC-B5F9-48DF-977B-B1EEC5D521A4}">
      <dgm:prSet/>
      <dgm:spPr>
        <a:solidFill>
          <a:schemeClr val="tx1"/>
        </a:solidFill>
      </dgm:spPr>
      <dgm:t>
        <a:bodyPr/>
        <a:lstStyle/>
        <a:p>
          <a:r>
            <a:rPr lang="en-IN"/>
            <a:t>Wages &amp; Salaries A/c</a:t>
          </a:r>
        </a:p>
      </dgm:t>
    </dgm:pt>
    <dgm:pt modelId="{DB6F918B-1D33-4F77-9E21-649C0D8E3EF7}" type="parTrans" cxnId="{09A6445E-78D5-4AAB-A53A-0693B9C09924}">
      <dgm:prSet/>
      <dgm:spPr/>
      <dgm:t>
        <a:bodyPr/>
        <a:lstStyle/>
        <a:p>
          <a:endParaRPr lang="en-IN"/>
        </a:p>
      </dgm:t>
    </dgm:pt>
    <dgm:pt modelId="{77F6320B-0A2D-4416-B445-5D861287A887}" type="sibTrans" cxnId="{09A6445E-78D5-4AAB-A53A-0693B9C09924}">
      <dgm:prSet/>
      <dgm:spPr/>
      <dgm:t>
        <a:bodyPr/>
        <a:lstStyle/>
        <a:p>
          <a:endParaRPr lang="en-IN"/>
        </a:p>
      </dgm:t>
    </dgm:pt>
    <dgm:pt modelId="{C79DAD9A-958E-4C1F-90DB-D3112DAA5BE5}">
      <dgm:prSet/>
      <dgm:spPr>
        <a:solidFill>
          <a:schemeClr val="tx1"/>
        </a:solidFill>
      </dgm:spPr>
      <dgm:t>
        <a:bodyPr/>
        <a:lstStyle/>
        <a:p>
          <a:r>
            <a:rPr lang="en-IN"/>
            <a:t>Prepaid Rent A/c</a:t>
          </a:r>
        </a:p>
      </dgm:t>
    </dgm:pt>
    <dgm:pt modelId="{36BDA1E3-0317-4C89-B4A6-C5112EDD28D0}" type="parTrans" cxnId="{83DE5D2C-0425-4575-9941-FCE0E41E1838}">
      <dgm:prSet/>
      <dgm:spPr/>
      <dgm:t>
        <a:bodyPr/>
        <a:lstStyle/>
        <a:p>
          <a:endParaRPr lang="en-IN"/>
        </a:p>
      </dgm:t>
    </dgm:pt>
    <dgm:pt modelId="{F23EDEB1-8D46-44DF-9C1D-62AC786DFEA9}" type="sibTrans" cxnId="{83DE5D2C-0425-4575-9941-FCE0E41E1838}">
      <dgm:prSet/>
      <dgm:spPr/>
      <dgm:t>
        <a:bodyPr/>
        <a:lstStyle/>
        <a:p>
          <a:endParaRPr lang="en-IN"/>
        </a:p>
      </dgm:t>
    </dgm:pt>
    <dgm:pt modelId="{1A669A36-11FF-40CE-B054-102D68016E09}" type="pres">
      <dgm:prSet presAssocID="{276D1494-83F5-4B8F-8037-A5D3FF3D3587}" presName="Name0" presStyleCnt="0">
        <dgm:presLayoutVars>
          <dgm:dir/>
          <dgm:animLvl val="lvl"/>
          <dgm:resizeHandles val="exact"/>
        </dgm:presLayoutVars>
      </dgm:prSet>
      <dgm:spPr/>
    </dgm:pt>
    <dgm:pt modelId="{A03889A2-F009-40DB-96E6-2E32576F11DD}" type="pres">
      <dgm:prSet presAssocID="{414BFA7F-919F-4D7E-B89F-BFF2E62E0A55}" presName="linNode" presStyleCnt="0"/>
      <dgm:spPr/>
    </dgm:pt>
    <dgm:pt modelId="{53AE022A-13B2-4B39-8086-55D5F9405D15}" type="pres">
      <dgm:prSet presAssocID="{414BFA7F-919F-4D7E-B89F-BFF2E62E0A55}" presName="parentText" presStyleLbl="node1" presStyleIdx="0" presStyleCnt="8">
        <dgm:presLayoutVars>
          <dgm:chMax val="1"/>
          <dgm:bulletEnabled val="1"/>
        </dgm:presLayoutVars>
      </dgm:prSet>
      <dgm:spPr/>
    </dgm:pt>
    <dgm:pt modelId="{71EA9B7F-C34F-41AF-B77E-D8E7E162ED3A}" type="pres">
      <dgm:prSet presAssocID="{6422F04E-F6FB-4628-B4C4-E4775D38286E}" presName="sp" presStyleCnt="0"/>
      <dgm:spPr/>
    </dgm:pt>
    <dgm:pt modelId="{30CA577F-3D8B-438F-9389-D5A888D831B6}" type="pres">
      <dgm:prSet presAssocID="{B93EC1BE-4CAC-4544-8071-851C5880584E}" presName="linNode" presStyleCnt="0"/>
      <dgm:spPr/>
    </dgm:pt>
    <dgm:pt modelId="{3E6C4496-979F-4CF9-B137-EC102FAD40A2}" type="pres">
      <dgm:prSet presAssocID="{B93EC1BE-4CAC-4544-8071-851C5880584E}" presName="parentText" presStyleLbl="node1" presStyleIdx="1" presStyleCnt="8">
        <dgm:presLayoutVars>
          <dgm:chMax val="1"/>
          <dgm:bulletEnabled val="1"/>
        </dgm:presLayoutVars>
      </dgm:prSet>
      <dgm:spPr/>
    </dgm:pt>
    <dgm:pt modelId="{ABC11228-0F09-4164-9F69-7288BE35CD3B}" type="pres">
      <dgm:prSet presAssocID="{ED8B6780-549C-4780-BEFF-C8250162A087}" presName="sp" presStyleCnt="0"/>
      <dgm:spPr/>
    </dgm:pt>
    <dgm:pt modelId="{8E955068-193D-4C71-9753-2B50669C3DDD}" type="pres">
      <dgm:prSet presAssocID="{645EA5A8-144D-4095-8B33-381ACF98BDDE}" presName="linNode" presStyleCnt="0"/>
      <dgm:spPr/>
    </dgm:pt>
    <dgm:pt modelId="{CAD611BC-CB03-4C12-A58C-297FF4999D97}" type="pres">
      <dgm:prSet presAssocID="{645EA5A8-144D-4095-8B33-381ACF98BDDE}" presName="parentText" presStyleLbl="node1" presStyleIdx="2" presStyleCnt="8">
        <dgm:presLayoutVars>
          <dgm:chMax val="1"/>
          <dgm:bulletEnabled val="1"/>
        </dgm:presLayoutVars>
      </dgm:prSet>
      <dgm:spPr/>
    </dgm:pt>
    <dgm:pt modelId="{CDF211D5-47F9-41A3-B8D1-3DE86DCB7632}" type="pres">
      <dgm:prSet presAssocID="{11BCC83C-914B-4270-B153-BE5775C5108C}" presName="sp" presStyleCnt="0"/>
      <dgm:spPr/>
    </dgm:pt>
    <dgm:pt modelId="{530AA525-51A4-4059-BC49-56E364A0AD05}" type="pres">
      <dgm:prSet presAssocID="{AB88C18F-8286-4895-AD56-7960A98A7B35}" presName="linNode" presStyleCnt="0"/>
      <dgm:spPr/>
    </dgm:pt>
    <dgm:pt modelId="{2B3F4546-BF6E-4903-A12C-5D425090434E}" type="pres">
      <dgm:prSet presAssocID="{AB88C18F-8286-4895-AD56-7960A98A7B35}" presName="parentText" presStyleLbl="node1" presStyleIdx="3" presStyleCnt="8">
        <dgm:presLayoutVars>
          <dgm:chMax val="1"/>
          <dgm:bulletEnabled val="1"/>
        </dgm:presLayoutVars>
      </dgm:prSet>
      <dgm:spPr/>
    </dgm:pt>
    <dgm:pt modelId="{13BB8509-5A52-4C7D-BAFD-59DB95732F21}" type="pres">
      <dgm:prSet presAssocID="{DC6E1DF5-2720-4E52-BB47-7261AE48A946}" presName="sp" presStyleCnt="0"/>
      <dgm:spPr/>
    </dgm:pt>
    <dgm:pt modelId="{BB63BCAE-624A-4AC5-8623-B4F0365A3F53}" type="pres">
      <dgm:prSet presAssocID="{77672C80-C189-4302-B024-54591FD8AE93}" presName="linNode" presStyleCnt="0"/>
      <dgm:spPr/>
    </dgm:pt>
    <dgm:pt modelId="{E2927ADF-D6DA-4DB0-87ED-F3A4C12A363F}" type="pres">
      <dgm:prSet presAssocID="{77672C80-C189-4302-B024-54591FD8AE93}" presName="parentText" presStyleLbl="node1" presStyleIdx="4" presStyleCnt="8">
        <dgm:presLayoutVars>
          <dgm:chMax val="1"/>
          <dgm:bulletEnabled val="1"/>
        </dgm:presLayoutVars>
      </dgm:prSet>
      <dgm:spPr/>
    </dgm:pt>
    <dgm:pt modelId="{97C2748E-7D87-407E-8FF2-2EB5C333F65E}" type="pres">
      <dgm:prSet presAssocID="{5BBADE5F-6E12-4689-84D9-5E575E4B906B}" presName="sp" presStyleCnt="0"/>
      <dgm:spPr/>
    </dgm:pt>
    <dgm:pt modelId="{6D0C5B13-BAC0-4A26-972A-74B019900CCD}" type="pres">
      <dgm:prSet presAssocID="{2922D4D2-0466-49A0-BECB-F12D4C378A07}" presName="linNode" presStyleCnt="0"/>
      <dgm:spPr/>
    </dgm:pt>
    <dgm:pt modelId="{A375E45B-8BF8-4E59-A96D-12AEBB3894BE}" type="pres">
      <dgm:prSet presAssocID="{2922D4D2-0466-49A0-BECB-F12D4C378A07}" presName="parentText" presStyleLbl="node1" presStyleIdx="5" presStyleCnt="8">
        <dgm:presLayoutVars>
          <dgm:chMax val="1"/>
          <dgm:bulletEnabled val="1"/>
        </dgm:presLayoutVars>
      </dgm:prSet>
      <dgm:spPr/>
    </dgm:pt>
    <dgm:pt modelId="{F8729067-6AA0-4512-9F1B-7D6419932974}" type="pres">
      <dgm:prSet presAssocID="{A50B8E50-3C0B-4EE1-A63A-277B6E3B4AE1}" presName="sp" presStyleCnt="0"/>
      <dgm:spPr/>
    </dgm:pt>
    <dgm:pt modelId="{4AEA1D09-3F7A-492F-B9BB-FAC42CA996DF}" type="pres">
      <dgm:prSet presAssocID="{04508ECC-B5F9-48DF-977B-B1EEC5D521A4}" presName="linNode" presStyleCnt="0"/>
      <dgm:spPr/>
    </dgm:pt>
    <dgm:pt modelId="{FA70C77A-D925-41A9-A1C4-10254CA1E580}" type="pres">
      <dgm:prSet presAssocID="{04508ECC-B5F9-48DF-977B-B1EEC5D521A4}" presName="parentText" presStyleLbl="node1" presStyleIdx="6" presStyleCnt="8">
        <dgm:presLayoutVars>
          <dgm:chMax val="1"/>
          <dgm:bulletEnabled val="1"/>
        </dgm:presLayoutVars>
      </dgm:prSet>
      <dgm:spPr/>
    </dgm:pt>
    <dgm:pt modelId="{230BAAB2-DDDE-444E-8268-12046CBB63F5}" type="pres">
      <dgm:prSet presAssocID="{77F6320B-0A2D-4416-B445-5D861287A887}" presName="sp" presStyleCnt="0"/>
      <dgm:spPr/>
    </dgm:pt>
    <dgm:pt modelId="{75996655-E054-4FFC-AC2C-F7406CB88C38}" type="pres">
      <dgm:prSet presAssocID="{C79DAD9A-958E-4C1F-90DB-D3112DAA5BE5}" presName="linNode" presStyleCnt="0"/>
      <dgm:spPr/>
    </dgm:pt>
    <dgm:pt modelId="{2FC57C75-14C7-4DF0-8049-5D201CB81023}" type="pres">
      <dgm:prSet presAssocID="{C79DAD9A-958E-4C1F-90DB-D3112DAA5BE5}" presName="parentText" presStyleLbl="node1" presStyleIdx="7" presStyleCnt="8">
        <dgm:presLayoutVars>
          <dgm:chMax val="1"/>
          <dgm:bulletEnabled val="1"/>
        </dgm:presLayoutVars>
      </dgm:prSet>
      <dgm:spPr/>
    </dgm:pt>
  </dgm:ptLst>
  <dgm:cxnLst>
    <dgm:cxn modelId="{2AFD6410-6A18-4908-91BA-050A61F8C567}" srcId="{276D1494-83F5-4B8F-8037-A5D3FF3D3587}" destId="{B93EC1BE-4CAC-4544-8071-851C5880584E}" srcOrd="1" destOrd="0" parTransId="{AE8F2690-DC4F-402E-AA3F-EDB98975B7A5}" sibTransId="{ED8B6780-549C-4780-BEFF-C8250162A087}"/>
    <dgm:cxn modelId="{C7FD4323-5C7B-47CE-9979-665F00F5821E}" type="presOf" srcId="{2922D4D2-0466-49A0-BECB-F12D4C378A07}" destId="{A375E45B-8BF8-4E59-A96D-12AEBB3894BE}" srcOrd="0" destOrd="0" presId="urn:microsoft.com/office/officeart/2005/8/layout/vList5"/>
    <dgm:cxn modelId="{994C2029-5ECA-468E-AB95-D90C604ECAB3}" type="presOf" srcId="{276D1494-83F5-4B8F-8037-A5D3FF3D3587}" destId="{1A669A36-11FF-40CE-B054-102D68016E09}" srcOrd="0" destOrd="0" presId="urn:microsoft.com/office/officeart/2005/8/layout/vList5"/>
    <dgm:cxn modelId="{1ED6F129-020A-4D95-A2EA-4B958527A609}" srcId="{276D1494-83F5-4B8F-8037-A5D3FF3D3587}" destId="{2922D4D2-0466-49A0-BECB-F12D4C378A07}" srcOrd="5" destOrd="0" parTransId="{502CC431-ED82-40E3-9BA8-C61699C2CB35}" sibTransId="{A50B8E50-3C0B-4EE1-A63A-277B6E3B4AE1}"/>
    <dgm:cxn modelId="{83DE5D2C-0425-4575-9941-FCE0E41E1838}" srcId="{276D1494-83F5-4B8F-8037-A5D3FF3D3587}" destId="{C79DAD9A-958E-4C1F-90DB-D3112DAA5BE5}" srcOrd="7" destOrd="0" parTransId="{36BDA1E3-0317-4C89-B4A6-C5112EDD28D0}" sibTransId="{F23EDEB1-8D46-44DF-9C1D-62AC786DFEA9}"/>
    <dgm:cxn modelId="{09A6445E-78D5-4AAB-A53A-0693B9C09924}" srcId="{276D1494-83F5-4B8F-8037-A5D3FF3D3587}" destId="{04508ECC-B5F9-48DF-977B-B1EEC5D521A4}" srcOrd="6" destOrd="0" parTransId="{DB6F918B-1D33-4F77-9E21-649C0D8E3EF7}" sibTransId="{77F6320B-0A2D-4416-B445-5D861287A887}"/>
    <dgm:cxn modelId="{C4DBD674-4C1B-42B9-AADE-4F05F02079C3}" type="presOf" srcId="{04508ECC-B5F9-48DF-977B-B1EEC5D521A4}" destId="{FA70C77A-D925-41A9-A1C4-10254CA1E580}" srcOrd="0" destOrd="0" presId="urn:microsoft.com/office/officeart/2005/8/layout/vList5"/>
    <dgm:cxn modelId="{E265A27D-06B0-4ABC-96E9-1806257D0E44}" type="presOf" srcId="{C79DAD9A-958E-4C1F-90DB-D3112DAA5BE5}" destId="{2FC57C75-14C7-4DF0-8049-5D201CB81023}" srcOrd="0" destOrd="0" presId="urn:microsoft.com/office/officeart/2005/8/layout/vList5"/>
    <dgm:cxn modelId="{C6C80580-47C6-45D9-8867-13E92570EC9D}" type="presOf" srcId="{AB88C18F-8286-4895-AD56-7960A98A7B35}" destId="{2B3F4546-BF6E-4903-A12C-5D425090434E}" srcOrd="0" destOrd="0" presId="urn:microsoft.com/office/officeart/2005/8/layout/vList5"/>
    <dgm:cxn modelId="{A250C28E-BEF7-426F-8DD8-711F948BFA32}" srcId="{276D1494-83F5-4B8F-8037-A5D3FF3D3587}" destId="{AB88C18F-8286-4895-AD56-7960A98A7B35}" srcOrd="3" destOrd="0" parTransId="{CF34329E-6055-41C2-9AB3-92D975011F6E}" sibTransId="{DC6E1DF5-2720-4E52-BB47-7261AE48A946}"/>
    <dgm:cxn modelId="{09D2D49E-6C39-4939-9121-86F5FD2232F5}" srcId="{276D1494-83F5-4B8F-8037-A5D3FF3D3587}" destId="{77672C80-C189-4302-B024-54591FD8AE93}" srcOrd="4" destOrd="0" parTransId="{03C5E2A3-117B-4BC9-9B09-B54EB1D7EEF3}" sibTransId="{5BBADE5F-6E12-4689-84D9-5E575E4B906B}"/>
    <dgm:cxn modelId="{D76279A4-A287-48D9-A1CC-447ED09D4D3E}" type="presOf" srcId="{414BFA7F-919F-4D7E-B89F-BFF2E62E0A55}" destId="{53AE022A-13B2-4B39-8086-55D5F9405D15}" srcOrd="0" destOrd="0" presId="urn:microsoft.com/office/officeart/2005/8/layout/vList5"/>
    <dgm:cxn modelId="{414462BC-101D-467E-A27A-788110E202CD}" type="presOf" srcId="{645EA5A8-144D-4095-8B33-381ACF98BDDE}" destId="{CAD611BC-CB03-4C12-A58C-297FF4999D97}" srcOrd="0" destOrd="0" presId="urn:microsoft.com/office/officeart/2005/8/layout/vList5"/>
    <dgm:cxn modelId="{97B526CC-59F0-4847-9F61-42E03920B4EB}" srcId="{276D1494-83F5-4B8F-8037-A5D3FF3D3587}" destId="{414BFA7F-919F-4D7E-B89F-BFF2E62E0A55}" srcOrd="0" destOrd="0" parTransId="{3359B337-B307-4EC2-9D5B-0EBFB75671C4}" sibTransId="{6422F04E-F6FB-4628-B4C4-E4775D38286E}"/>
    <dgm:cxn modelId="{E6241DE4-4EC9-4BEB-B9C6-49A79CC0926D}" type="presOf" srcId="{B93EC1BE-4CAC-4544-8071-851C5880584E}" destId="{3E6C4496-979F-4CF9-B137-EC102FAD40A2}" srcOrd="0" destOrd="0" presId="urn:microsoft.com/office/officeart/2005/8/layout/vList5"/>
    <dgm:cxn modelId="{C8273EE4-EE24-44AA-9A1E-FDFB08DF346A}" type="presOf" srcId="{77672C80-C189-4302-B024-54591FD8AE93}" destId="{E2927ADF-D6DA-4DB0-87ED-F3A4C12A363F}" srcOrd="0" destOrd="0" presId="urn:microsoft.com/office/officeart/2005/8/layout/vList5"/>
    <dgm:cxn modelId="{6F1783FC-B6CB-486C-9741-175B162A6ECF}" srcId="{276D1494-83F5-4B8F-8037-A5D3FF3D3587}" destId="{645EA5A8-144D-4095-8B33-381ACF98BDDE}" srcOrd="2" destOrd="0" parTransId="{7ECBDDF5-732D-4D31-80AD-BAE9D0669178}" sibTransId="{11BCC83C-914B-4270-B153-BE5775C5108C}"/>
    <dgm:cxn modelId="{44C385BB-D3BD-4349-ADDE-0BEAC9F002CB}" type="presParOf" srcId="{1A669A36-11FF-40CE-B054-102D68016E09}" destId="{A03889A2-F009-40DB-96E6-2E32576F11DD}" srcOrd="0" destOrd="0" presId="urn:microsoft.com/office/officeart/2005/8/layout/vList5"/>
    <dgm:cxn modelId="{09271C39-7507-48EB-84B0-F4602D0570CC}" type="presParOf" srcId="{A03889A2-F009-40DB-96E6-2E32576F11DD}" destId="{53AE022A-13B2-4B39-8086-55D5F9405D15}" srcOrd="0" destOrd="0" presId="urn:microsoft.com/office/officeart/2005/8/layout/vList5"/>
    <dgm:cxn modelId="{BAC2C614-9AB7-4D38-859F-0238DB85B4E0}" type="presParOf" srcId="{1A669A36-11FF-40CE-B054-102D68016E09}" destId="{71EA9B7F-C34F-41AF-B77E-D8E7E162ED3A}" srcOrd="1" destOrd="0" presId="urn:microsoft.com/office/officeart/2005/8/layout/vList5"/>
    <dgm:cxn modelId="{ECF991C0-691D-4059-814C-7FD13869798B}" type="presParOf" srcId="{1A669A36-11FF-40CE-B054-102D68016E09}" destId="{30CA577F-3D8B-438F-9389-D5A888D831B6}" srcOrd="2" destOrd="0" presId="urn:microsoft.com/office/officeart/2005/8/layout/vList5"/>
    <dgm:cxn modelId="{AEF97B37-325F-47C1-B97D-3033C41F49C4}" type="presParOf" srcId="{30CA577F-3D8B-438F-9389-D5A888D831B6}" destId="{3E6C4496-979F-4CF9-B137-EC102FAD40A2}" srcOrd="0" destOrd="0" presId="urn:microsoft.com/office/officeart/2005/8/layout/vList5"/>
    <dgm:cxn modelId="{F394E17E-54FF-4310-8499-A4589F6DB0DC}" type="presParOf" srcId="{1A669A36-11FF-40CE-B054-102D68016E09}" destId="{ABC11228-0F09-4164-9F69-7288BE35CD3B}" srcOrd="3" destOrd="0" presId="urn:microsoft.com/office/officeart/2005/8/layout/vList5"/>
    <dgm:cxn modelId="{DCD28272-F945-46CC-A5FF-9E0B7FD97DF3}" type="presParOf" srcId="{1A669A36-11FF-40CE-B054-102D68016E09}" destId="{8E955068-193D-4C71-9753-2B50669C3DDD}" srcOrd="4" destOrd="0" presId="urn:microsoft.com/office/officeart/2005/8/layout/vList5"/>
    <dgm:cxn modelId="{B2ED6B79-8DD4-4003-8957-00456BF838D3}" type="presParOf" srcId="{8E955068-193D-4C71-9753-2B50669C3DDD}" destId="{CAD611BC-CB03-4C12-A58C-297FF4999D97}" srcOrd="0" destOrd="0" presId="urn:microsoft.com/office/officeart/2005/8/layout/vList5"/>
    <dgm:cxn modelId="{DADC14DA-FB79-44A1-8E41-2CBACEC70674}" type="presParOf" srcId="{1A669A36-11FF-40CE-B054-102D68016E09}" destId="{CDF211D5-47F9-41A3-B8D1-3DE86DCB7632}" srcOrd="5" destOrd="0" presId="urn:microsoft.com/office/officeart/2005/8/layout/vList5"/>
    <dgm:cxn modelId="{73B936E4-BFFE-4CF6-88B9-AB4F0B2627F9}" type="presParOf" srcId="{1A669A36-11FF-40CE-B054-102D68016E09}" destId="{530AA525-51A4-4059-BC49-56E364A0AD05}" srcOrd="6" destOrd="0" presId="urn:microsoft.com/office/officeart/2005/8/layout/vList5"/>
    <dgm:cxn modelId="{CF8932D3-84AA-43CF-B07F-68A8672C305C}" type="presParOf" srcId="{530AA525-51A4-4059-BC49-56E364A0AD05}" destId="{2B3F4546-BF6E-4903-A12C-5D425090434E}" srcOrd="0" destOrd="0" presId="urn:microsoft.com/office/officeart/2005/8/layout/vList5"/>
    <dgm:cxn modelId="{06384F4A-3FDC-41A1-9D3B-9DB6795BCE44}" type="presParOf" srcId="{1A669A36-11FF-40CE-B054-102D68016E09}" destId="{13BB8509-5A52-4C7D-BAFD-59DB95732F21}" srcOrd="7" destOrd="0" presId="urn:microsoft.com/office/officeart/2005/8/layout/vList5"/>
    <dgm:cxn modelId="{4DA9C103-BAA9-4898-AE08-A9D2B4753769}" type="presParOf" srcId="{1A669A36-11FF-40CE-B054-102D68016E09}" destId="{BB63BCAE-624A-4AC5-8623-B4F0365A3F53}" srcOrd="8" destOrd="0" presId="urn:microsoft.com/office/officeart/2005/8/layout/vList5"/>
    <dgm:cxn modelId="{29E29E7A-B044-4AA7-B127-254831C67CFA}" type="presParOf" srcId="{BB63BCAE-624A-4AC5-8623-B4F0365A3F53}" destId="{E2927ADF-D6DA-4DB0-87ED-F3A4C12A363F}" srcOrd="0" destOrd="0" presId="urn:microsoft.com/office/officeart/2005/8/layout/vList5"/>
    <dgm:cxn modelId="{9D052255-7871-450D-9D22-43855551E671}" type="presParOf" srcId="{1A669A36-11FF-40CE-B054-102D68016E09}" destId="{97C2748E-7D87-407E-8FF2-2EB5C333F65E}" srcOrd="9" destOrd="0" presId="urn:microsoft.com/office/officeart/2005/8/layout/vList5"/>
    <dgm:cxn modelId="{788E12D3-22D7-4BC0-84D9-FA6C0A4002D5}" type="presParOf" srcId="{1A669A36-11FF-40CE-B054-102D68016E09}" destId="{6D0C5B13-BAC0-4A26-972A-74B019900CCD}" srcOrd="10" destOrd="0" presId="urn:microsoft.com/office/officeart/2005/8/layout/vList5"/>
    <dgm:cxn modelId="{F90B5C91-E3E8-4D20-B89A-1DC7851D0ACD}" type="presParOf" srcId="{6D0C5B13-BAC0-4A26-972A-74B019900CCD}" destId="{A375E45B-8BF8-4E59-A96D-12AEBB3894BE}" srcOrd="0" destOrd="0" presId="urn:microsoft.com/office/officeart/2005/8/layout/vList5"/>
    <dgm:cxn modelId="{A24517B6-EF0A-4961-9E89-0298B81AF1B1}" type="presParOf" srcId="{1A669A36-11FF-40CE-B054-102D68016E09}" destId="{F8729067-6AA0-4512-9F1B-7D6419932974}" srcOrd="11" destOrd="0" presId="urn:microsoft.com/office/officeart/2005/8/layout/vList5"/>
    <dgm:cxn modelId="{1328F3C0-A873-451C-85BA-E2C7156C082B}" type="presParOf" srcId="{1A669A36-11FF-40CE-B054-102D68016E09}" destId="{4AEA1D09-3F7A-492F-B9BB-FAC42CA996DF}" srcOrd="12" destOrd="0" presId="urn:microsoft.com/office/officeart/2005/8/layout/vList5"/>
    <dgm:cxn modelId="{0032166C-FEA3-4D80-B006-AE974BFB4469}" type="presParOf" srcId="{4AEA1D09-3F7A-492F-B9BB-FAC42CA996DF}" destId="{FA70C77A-D925-41A9-A1C4-10254CA1E580}" srcOrd="0" destOrd="0" presId="urn:microsoft.com/office/officeart/2005/8/layout/vList5"/>
    <dgm:cxn modelId="{18829FA6-0613-4D05-9F67-4EBBA3AD1700}" type="presParOf" srcId="{1A669A36-11FF-40CE-B054-102D68016E09}" destId="{230BAAB2-DDDE-444E-8268-12046CBB63F5}" srcOrd="13" destOrd="0" presId="urn:microsoft.com/office/officeart/2005/8/layout/vList5"/>
    <dgm:cxn modelId="{80A17670-BF4D-458D-9D14-D974D38C1D19}" type="presParOf" srcId="{1A669A36-11FF-40CE-B054-102D68016E09}" destId="{75996655-E054-4FFC-AC2C-F7406CB88C38}" srcOrd="14" destOrd="0" presId="urn:microsoft.com/office/officeart/2005/8/layout/vList5"/>
    <dgm:cxn modelId="{27FD3846-116C-4E3B-9327-FCF268575654}" type="presParOf" srcId="{75996655-E054-4FFC-AC2C-F7406CB88C38}" destId="{2FC57C75-14C7-4DF0-8049-5D201CB8102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328D026-61A6-474B-975C-D0331FB10B2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DCEA58CF-36B6-41B2-9A7B-C789A37349C7}">
      <dgm:prSet/>
      <dgm:spPr>
        <a:solidFill>
          <a:schemeClr val="tx1"/>
        </a:solidFill>
      </dgm:spPr>
      <dgm:t>
        <a:bodyPr/>
        <a:lstStyle/>
        <a:p>
          <a:r>
            <a:rPr lang="en-IN"/>
            <a:t>Bad-Debts Recovered A/c</a:t>
          </a:r>
        </a:p>
      </dgm:t>
    </dgm:pt>
    <dgm:pt modelId="{9F1748A5-1568-482A-AF62-578E9349002A}" type="parTrans" cxnId="{E13D16F4-F389-41DF-B931-A2A2C06E174B}">
      <dgm:prSet/>
      <dgm:spPr/>
      <dgm:t>
        <a:bodyPr/>
        <a:lstStyle/>
        <a:p>
          <a:endParaRPr lang="en-IN"/>
        </a:p>
      </dgm:t>
    </dgm:pt>
    <dgm:pt modelId="{F005DC1A-54AC-4089-B56F-F5BDAAF38457}" type="sibTrans" cxnId="{E13D16F4-F389-41DF-B931-A2A2C06E174B}">
      <dgm:prSet/>
      <dgm:spPr/>
      <dgm:t>
        <a:bodyPr/>
        <a:lstStyle/>
        <a:p>
          <a:endParaRPr lang="en-IN"/>
        </a:p>
      </dgm:t>
    </dgm:pt>
    <dgm:pt modelId="{A4D8FA42-6B1D-4B3B-AFA0-50AC72F87906}">
      <dgm:prSet/>
      <dgm:spPr>
        <a:solidFill>
          <a:schemeClr val="tx1"/>
        </a:solidFill>
      </dgm:spPr>
      <dgm:t>
        <a:bodyPr/>
        <a:lstStyle/>
        <a:p>
          <a:r>
            <a:rPr lang="en-IN"/>
            <a:t>Borrowed Loan A/c</a:t>
          </a:r>
        </a:p>
      </dgm:t>
    </dgm:pt>
    <dgm:pt modelId="{877CD636-A800-475A-B478-67E80439320E}" type="parTrans" cxnId="{F614BDC8-C696-4D51-A3FA-B9DA962A5F0B}">
      <dgm:prSet/>
      <dgm:spPr/>
      <dgm:t>
        <a:bodyPr/>
        <a:lstStyle/>
        <a:p>
          <a:endParaRPr lang="en-IN"/>
        </a:p>
      </dgm:t>
    </dgm:pt>
    <dgm:pt modelId="{1D2399C0-FC16-4FB5-93DA-943499DEEF53}" type="sibTrans" cxnId="{F614BDC8-C696-4D51-A3FA-B9DA962A5F0B}">
      <dgm:prSet/>
      <dgm:spPr/>
      <dgm:t>
        <a:bodyPr/>
        <a:lstStyle/>
        <a:p>
          <a:endParaRPr lang="en-IN"/>
        </a:p>
      </dgm:t>
    </dgm:pt>
    <dgm:pt modelId="{CB1323D5-EB9A-41A2-9FA8-86679E65139E}">
      <dgm:prSet/>
      <dgm:spPr>
        <a:solidFill>
          <a:schemeClr val="tx1"/>
        </a:solidFill>
      </dgm:spPr>
      <dgm:t>
        <a:bodyPr/>
        <a:lstStyle/>
        <a:p>
          <a:r>
            <a:rPr lang="en-IN"/>
            <a:t>Interest Received in Advance</a:t>
          </a:r>
        </a:p>
      </dgm:t>
    </dgm:pt>
    <dgm:pt modelId="{40C3C69C-7F15-4FB1-B9EE-09F04AE65F0C}" type="parTrans" cxnId="{150AE174-F126-4ADC-9FCF-B1D4844278FB}">
      <dgm:prSet/>
      <dgm:spPr/>
      <dgm:t>
        <a:bodyPr/>
        <a:lstStyle/>
        <a:p>
          <a:endParaRPr lang="en-IN"/>
        </a:p>
      </dgm:t>
    </dgm:pt>
    <dgm:pt modelId="{5BB80B85-4CEF-4BE5-A6CD-2AA64D1BCF8E}" type="sibTrans" cxnId="{150AE174-F126-4ADC-9FCF-B1D4844278FB}">
      <dgm:prSet/>
      <dgm:spPr/>
      <dgm:t>
        <a:bodyPr/>
        <a:lstStyle/>
        <a:p>
          <a:endParaRPr lang="en-IN"/>
        </a:p>
      </dgm:t>
    </dgm:pt>
    <dgm:pt modelId="{723A7380-3B78-4680-A317-283CD53374C9}">
      <dgm:prSet/>
      <dgm:spPr>
        <a:solidFill>
          <a:schemeClr val="tx1"/>
        </a:solidFill>
      </dgm:spPr>
      <dgm:t>
        <a:bodyPr/>
        <a:lstStyle/>
        <a:p>
          <a:r>
            <a:rPr lang="en-IN"/>
            <a:t>Stationery Expense A/c</a:t>
          </a:r>
        </a:p>
      </dgm:t>
    </dgm:pt>
    <dgm:pt modelId="{2822EC50-F9B9-4AA8-8FA1-75123229DE61}" type="parTrans" cxnId="{34E5F837-1632-40A8-9327-08A7540D60AE}">
      <dgm:prSet/>
      <dgm:spPr/>
      <dgm:t>
        <a:bodyPr/>
        <a:lstStyle/>
        <a:p>
          <a:endParaRPr lang="en-IN"/>
        </a:p>
      </dgm:t>
    </dgm:pt>
    <dgm:pt modelId="{1E2A5646-51C0-46FA-AEAA-FAB833C822A4}" type="sibTrans" cxnId="{34E5F837-1632-40A8-9327-08A7540D60AE}">
      <dgm:prSet/>
      <dgm:spPr/>
      <dgm:t>
        <a:bodyPr/>
        <a:lstStyle/>
        <a:p>
          <a:endParaRPr lang="en-IN"/>
        </a:p>
      </dgm:t>
    </dgm:pt>
    <dgm:pt modelId="{86F6E552-EE92-4A3D-9A34-50018E3AA5C3}">
      <dgm:prSet/>
      <dgm:spPr>
        <a:solidFill>
          <a:schemeClr val="tx1"/>
        </a:solidFill>
      </dgm:spPr>
      <dgm:t>
        <a:bodyPr/>
        <a:lstStyle/>
        <a:p>
          <a:r>
            <a:rPr lang="en-IN"/>
            <a:t>Travelling Charges A/c</a:t>
          </a:r>
        </a:p>
      </dgm:t>
    </dgm:pt>
    <dgm:pt modelId="{E83A6F12-3439-479B-A121-8771FDFB1443}" type="parTrans" cxnId="{8746A263-CE4E-4CE5-85CC-DF8F022FDDB2}">
      <dgm:prSet/>
      <dgm:spPr/>
      <dgm:t>
        <a:bodyPr/>
        <a:lstStyle/>
        <a:p>
          <a:endParaRPr lang="en-IN"/>
        </a:p>
      </dgm:t>
    </dgm:pt>
    <dgm:pt modelId="{B2EECFE8-F89A-4753-A77F-CE11D5884A9F}" type="sibTrans" cxnId="{8746A263-CE4E-4CE5-85CC-DF8F022FDDB2}">
      <dgm:prSet/>
      <dgm:spPr/>
      <dgm:t>
        <a:bodyPr/>
        <a:lstStyle/>
        <a:p>
          <a:endParaRPr lang="en-IN"/>
        </a:p>
      </dgm:t>
    </dgm:pt>
    <dgm:pt modelId="{36112F03-A8D4-4A53-B3D4-1C61C8C387E5}">
      <dgm:prSet/>
      <dgm:spPr>
        <a:solidFill>
          <a:schemeClr val="tx1"/>
        </a:solidFill>
      </dgm:spPr>
      <dgm:t>
        <a:bodyPr/>
        <a:lstStyle/>
        <a:p>
          <a:r>
            <a:rPr lang="en-IN"/>
            <a:t>Bank Overdraft A/c</a:t>
          </a:r>
        </a:p>
      </dgm:t>
    </dgm:pt>
    <dgm:pt modelId="{E090278D-07C8-4971-AD80-9ADC68A9F093}" type="parTrans" cxnId="{80A39076-8960-43EA-B5B6-9FD6D0ED9C71}">
      <dgm:prSet/>
      <dgm:spPr/>
      <dgm:t>
        <a:bodyPr/>
        <a:lstStyle/>
        <a:p>
          <a:endParaRPr lang="en-IN"/>
        </a:p>
      </dgm:t>
    </dgm:pt>
    <dgm:pt modelId="{3E2BCF8A-D875-41D8-9FB1-98CF9D38EF95}" type="sibTrans" cxnId="{80A39076-8960-43EA-B5B6-9FD6D0ED9C71}">
      <dgm:prSet/>
      <dgm:spPr/>
      <dgm:t>
        <a:bodyPr/>
        <a:lstStyle/>
        <a:p>
          <a:endParaRPr lang="en-IN"/>
        </a:p>
      </dgm:t>
    </dgm:pt>
    <dgm:pt modelId="{6FF7659F-0015-432C-9D5A-E0E6C97C097F}">
      <dgm:prSet/>
      <dgm:spPr>
        <a:solidFill>
          <a:schemeClr val="tx1"/>
        </a:solidFill>
      </dgm:spPr>
      <dgm:t>
        <a:bodyPr/>
        <a:lstStyle/>
        <a:p>
          <a:r>
            <a:rPr lang="en-IN"/>
            <a:t>Stock of Goods A/c</a:t>
          </a:r>
        </a:p>
      </dgm:t>
    </dgm:pt>
    <dgm:pt modelId="{BDBA7AC5-EEED-4174-96C9-4A00D27D3AF2}" type="parTrans" cxnId="{485D3C21-A736-4EA5-B9B7-F48DE7E13C0B}">
      <dgm:prSet/>
      <dgm:spPr/>
      <dgm:t>
        <a:bodyPr/>
        <a:lstStyle/>
        <a:p>
          <a:endParaRPr lang="en-IN"/>
        </a:p>
      </dgm:t>
    </dgm:pt>
    <dgm:pt modelId="{3E8FFAD0-7492-418F-9CA2-263C72D773F0}" type="sibTrans" cxnId="{485D3C21-A736-4EA5-B9B7-F48DE7E13C0B}">
      <dgm:prSet/>
      <dgm:spPr/>
      <dgm:t>
        <a:bodyPr/>
        <a:lstStyle/>
        <a:p>
          <a:endParaRPr lang="en-IN"/>
        </a:p>
      </dgm:t>
    </dgm:pt>
    <dgm:pt modelId="{1D8438A8-6AE2-41C5-A587-7767A959E962}">
      <dgm:prSet/>
      <dgm:spPr>
        <a:solidFill>
          <a:schemeClr val="tx1"/>
        </a:solidFill>
      </dgm:spPr>
      <dgm:t>
        <a:bodyPr/>
        <a:lstStyle/>
        <a:p>
          <a:r>
            <a:rPr lang="en-IN" dirty="0"/>
            <a:t>Subscription Received A/c</a:t>
          </a:r>
        </a:p>
      </dgm:t>
    </dgm:pt>
    <dgm:pt modelId="{015AD666-76A5-4969-9FF4-522CA02BF409}" type="parTrans" cxnId="{3F4866A9-93A8-466F-A53A-6BB0FCECA995}">
      <dgm:prSet/>
      <dgm:spPr/>
      <dgm:t>
        <a:bodyPr/>
        <a:lstStyle/>
        <a:p>
          <a:endParaRPr lang="en-IN"/>
        </a:p>
      </dgm:t>
    </dgm:pt>
    <dgm:pt modelId="{9C0617DD-0FDA-4DBE-A918-E22304084C08}" type="sibTrans" cxnId="{3F4866A9-93A8-466F-A53A-6BB0FCECA995}">
      <dgm:prSet/>
      <dgm:spPr/>
      <dgm:t>
        <a:bodyPr/>
        <a:lstStyle/>
        <a:p>
          <a:endParaRPr lang="en-IN"/>
        </a:p>
      </dgm:t>
    </dgm:pt>
    <dgm:pt modelId="{BD3BA74D-B7D4-4568-A66B-68EE84B0BDE5}" type="pres">
      <dgm:prSet presAssocID="{4328D026-61A6-474B-975C-D0331FB10B24}" presName="Name0" presStyleCnt="0">
        <dgm:presLayoutVars>
          <dgm:dir/>
          <dgm:animLvl val="lvl"/>
          <dgm:resizeHandles val="exact"/>
        </dgm:presLayoutVars>
      </dgm:prSet>
      <dgm:spPr/>
    </dgm:pt>
    <dgm:pt modelId="{2710261A-AD31-45DA-9E99-EF63168EB30F}" type="pres">
      <dgm:prSet presAssocID="{DCEA58CF-36B6-41B2-9A7B-C789A37349C7}" presName="linNode" presStyleCnt="0"/>
      <dgm:spPr/>
    </dgm:pt>
    <dgm:pt modelId="{945AAC5C-BF08-43F4-80B6-58DA0B3DB153}" type="pres">
      <dgm:prSet presAssocID="{DCEA58CF-36B6-41B2-9A7B-C789A37349C7}" presName="parentText" presStyleLbl="node1" presStyleIdx="0" presStyleCnt="8">
        <dgm:presLayoutVars>
          <dgm:chMax val="1"/>
          <dgm:bulletEnabled val="1"/>
        </dgm:presLayoutVars>
      </dgm:prSet>
      <dgm:spPr/>
    </dgm:pt>
    <dgm:pt modelId="{B96C45AF-CC92-46EB-B6EC-972161F95AD6}" type="pres">
      <dgm:prSet presAssocID="{F005DC1A-54AC-4089-B56F-F5BDAAF38457}" presName="sp" presStyleCnt="0"/>
      <dgm:spPr/>
    </dgm:pt>
    <dgm:pt modelId="{8E5BEBE4-8D91-4B65-8A50-6FC9C80195E7}" type="pres">
      <dgm:prSet presAssocID="{A4D8FA42-6B1D-4B3B-AFA0-50AC72F87906}" presName="linNode" presStyleCnt="0"/>
      <dgm:spPr/>
    </dgm:pt>
    <dgm:pt modelId="{826AB84D-E9A5-4DD7-8FCC-975691E8EAA1}" type="pres">
      <dgm:prSet presAssocID="{A4D8FA42-6B1D-4B3B-AFA0-50AC72F87906}" presName="parentText" presStyleLbl="node1" presStyleIdx="1" presStyleCnt="8">
        <dgm:presLayoutVars>
          <dgm:chMax val="1"/>
          <dgm:bulletEnabled val="1"/>
        </dgm:presLayoutVars>
      </dgm:prSet>
      <dgm:spPr/>
    </dgm:pt>
    <dgm:pt modelId="{5A3F6BD4-A6FF-40F1-A456-065879443C89}" type="pres">
      <dgm:prSet presAssocID="{1D2399C0-FC16-4FB5-93DA-943499DEEF53}" presName="sp" presStyleCnt="0"/>
      <dgm:spPr/>
    </dgm:pt>
    <dgm:pt modelId="{B04BDBF8-E05F-424F-B06C-AE29A4FCB891}" type="pres">
      <dgm:prSet presAssocID="{CB1323D5-EB9A-41A2-9FA8-86679E65139E}" presName="linNode" presStyleCnt="0"/>
      <dgm:spPr/>
    </dgm:pt>
    <dgm:pt modelId="{9F17C189-3896-4CF8-834B-5C2D5E8F1889}" type="pres">
      <dgm:prSet presAssocID="{CB1323D5-EB9A-41A2-9FA8-86679E65139E}" presName="parentText" presStyleLbl="node1" presStyleIdx="2" presStyleCnt="8">
        <dgm:presLayoutVars>
          <dgm:chMax val="1"/>
          <dgm:bulletEnabled val="1"/>
        </dgm:presLayoutVars>
      </dgm:prSet>
      <dgm:spPr/>
    </dgm:pt>
    <dgm:pt modelId="{5DB7CC97-3B0B-4605-BC77-DB6DC0520D9A}" type="pres">
      <dgm:prSet presAssocID="{5BB80B85-4CEF-4BE5-A6CD-2AA64D1BCF8E}" presName="sp" presStyleCnt="0"/>
      <dgm:spPr/>
    </dgm:pt>
    <dgm:pt modelId="{34EBD278-AB34-4DA3-8276-1BB407F1CEFA}" type="pres">
      <dgm:prSet presAssocID="{723A7380-3B78-4680-A317-283CD53374C9}" presName="linNode" presStyleCnt="0"/>
      <dgm:spPr/>
    </dgm:pt>
    <dgm:pt modelId="{4B815E71-239D-4C7B-A9C3-E9902346A175}" type="pres">
      <dgm:prSet presAssocID="{723A7380-3B78-4680-A317-283CD53374C9}" presName="parentText" presStyleLbl="node1" presStyleIdx="3" presStyleCnt="8">
        <dgm:presLayoutVars>
          <dgm:chMax val="1"/>
          <dgm:bulletEnabled val="1"/>
        </dgm:presLayoutVars>
      </dgm:prSet>
      <dgm:spPr/>
    </dgm:pt>
    <dgm:pt modelId="{ABED459B-412E-489F-A671-A4EF44AB0961}" type="pres">
      <dgm:prSet presAssocID="{1E2A5646-51C0-46FA-AEAA-FAB833C822A4}" presName="sp" presStyleCnt="0"/>
      <dgm:spPr/>
    </dgm:pt>
    <dgm:pt modelId="{65949BBE-151E-4275-A54B-99DD23A09426}" type="pres">
      <dgm:prSet presAssocID="{86F6E552-EE92-4A3D-9A34-50018E3AA5C3}" presName="linNode" presStyleCnt="0"/>
      <dgm:spPr/>
    </dgm:pt>
    <dgm:pt modelId="{4992B271-E6FA-456F-AE40-BC0EEE6F5354}" type="pres">
      <dgm:prSet presAssocID="{86F6E552-EE92-4A3D-9A34-50018E3AA5C3}" presName="parentText" presStyleLbl="node1" presStyleIdx="4" presStyleCnt="8">
        <dgm:presLayoutVars>
          <dgm:chMax val="1"/>
          <dgm:bulletEnabled val="1"/>
        </dgm:presLayoutVars>
      </dgm:prSet>
      <dgm:spPr/>
    </dgm:pt>
    <dgm:pt modelId="{62F138F0-2487-4589-B3AD-9DDC32D5794C}" type="pres">
      <dgm:prSet presAssocID="{B2EECFE8-F89A-4753-A77F-CE11D5884A9F}" presName="sp" presStyleCnt="0"/>
      <dgm:spPr/>
    </dgm:pt>
    <dgm:pt modelId="{14A03702-A65E-45DD-8C4C-81CB8604DF86}" type="pres">
      <dgm:prSet presAssocID="{36112F03-A8D4-4A53-B3D4-1C61C8C387E5}" presName="linNode" presStyleCnt="0"/>
      <dgm:spPr/>
    </dgm:pt>
    <dgm:pt modelId="{52AF907D-5A4B-42FD-BE0A-C8BB4BB84F10}" type="pres">
      <dgm:prSet presAssocID="{36112F03-A8D4-4A53-B3D4-1C61C8C387E5}" presName="parentText" presStyleLbl="node1" presStyleIdx="5" presStyleCnt="8">
        <dgm:presLayoutVars>
          <dgm:chMax val="1"/>
          <dgm:bulletEnabled val="1"/>
        </dgm:presLayoutVars>
      </dgm:prSet>
      <dgm:spPr/>
    </dgm:pt>
    <dgm:pt modelId="{390157D9-07EA-408A-9678-5C4A8ADE2CE2}" type="pres">
      <dgm:prSet presAssocID="{3E2BCF8A-D875-41D8-9FB1-98CF9D38EF95}" presName="sp" presStyleCnt="0"/>
      <dgm:spPr/>
    </dgm:pt>
    <dgm:pt modelId="{116774F4-1037-4CA8-9768-E2634A31E7BC}" type="pres">
      <dgm:prSet presAssocID="{6FF7659F-0015-432C-9D5A-E0E6C97C097F}" presName="linNode" presStyleCnt="0"/>
      <dgm:spPr/>
    </dgm:pt>
    <dgm:pt modelId="{F574DFE5-A1AB-4908-93AD-4AB6E07FF5A5}" type="pres">
      <dgm:prSet presAssocID="{6FF7659F-0015-432C-9D5A-E0E6C97C097F}" presName="parentText" presStyleLbl="node1" presStyleIdx="6" presStyleCnt="8">
        <dgm:presLayoutVars>
          <dgm:chMax val="1"/>
          <dgm:bulletEnabled val="1"/>
        </dgm:presLayoutVars>
      </dgm:prSet>
      <dgm:spPr/>
    </dgm:pt>
    <dgm:pt modelId="{EB43BD3A-36CD-4430-A973-A5C6473F4E2D}" type="pres">
      <dgm:prSet presAssocID="{3E8FFAD0-7492-418F-9CA2-263C72D773F0}" presName="sp" presStyleCnt="0"/>
      <dgm:spPr/>
    </dgm:pt>
    <dgm:pt modelId="{10602E3F-722B-420B-B00A-4CFE8C88EB36}" type="pres">
      <dgm:prSet presAssocID="{1D8438A8-6AE2-41C5-A587-7767A959E962}" presName="linNode" presStyleCnt="0"/>
      <dgm:spPr/>
    </dgm:pt>
    <dgm:pt modelId="{A88F560B-993B-447E-90FF-3A457198B2FE}" type="pres">
      <dgm:prSet presAssocID="{1D8438A8-6AE2-41C5-A587-7767A959E962}" presName="parentText" presStyleLbl="node1" presStyleIdx="7" presStyleCnt="8">
        <dgm:presLayoutVars>
          <dgm:chMax val="1"/>
          <dgm:bulletEnabled val="1"/>
        </dgm:presLayoutVars>
      </dgm:prSet>
      <dgm:spPr/>
    </dgm:pt>
  </dgm:ptLst>
  <dgm:cxnLst>
    <dgm:cxn modelId="{5D82F015-7853-420B-8F4B-DD99737D51C4}" type="presOf" srcId="{86F6E552-EE92-4A3D-9A34-50018E3AA5C3}" destId="{4992B271-E6FA-456F-AE40-BC0EEE6F5354}" srcOrd="0" destOrd="0" presId="urn:microsoft.com/office/officeart/2005/8/layout/vList5"/>
    <dgm:cxn modelId="{485D3C21-A736-4EA5-B9B7-F48DE7E13C0B}" srcId="{4328D026-61A6-474B-975C-D0331FB10B24}" destId="{6FF7659F-0015-432C-9D5A-E0E6C97C097F}" srcOrd="6" destOrd="0" parTransId="{BDBA7AC5-EEED-4174-96C9-4A00D27D3AF2}" sibTransId="{3E8FFAD0-7492-418F-9CA2-263C72D773F0}"/>
    <dgm:cxn modelId="{E048C431-9008-42F1-8A0A-FBB61C95FB0D}" type="presOf" srcId="{6FF7659F-0015-432C-9D5A-E0E6C97C097F}" destId="{F574DFE5-A1AB-4908-93AD-4AB6E07FF5A5}" srcOrd="0" destOrd="0" presId="urn:microsoft.com/office/officeart/2005/8/layout/vList5"/>
    <dgm:cxn modelId="{34E5F837-1632-40A8-9327-08A7540D60AE}" srcId="{4328D026-61A6-474B-975C-D0331FB10B24}" destId="{723A7380-3B78-4680-A317-283CD53374C9}" srcOrd="3" destOrd="0" parTransId="{2822EC50-F9B9-4AA8-8FA1-75123229DE61}" sibTransId="{1E2A5646-51C0-46FA-AEAA-FAB833C822A4}"/>
    <dgm:cxn modelId="{0F3D9D42-69F6-4C1A-AB2F-35DC23EAA718}" type="presOf" srcId="{723A7380-3B78-4680-A317-283CD53374C9}" destId="{4B815E71-239D-4C7B-A9C3-E9902346A175}" srcOrd="0" destOrd="0" presId="urn:microsoft.com/office/officeart/2005/8/layout/vList5"/>
    <dgm:cxn modelId="{8746A263-CE4E-4CE5-85CC-DF8F022FDDB2}" srcId="{4328D026-61A6-474B-975C-D0331FB10B24}" destId="{86F6E552-EE92-4A3D-9A34-50018E3AA5C3}" srcOrd="4" destOrd="0" parTransId="{E83A6F12-3439-479B-A121-8771FDFB1443}" sibTransId="{B2EECFE8-F89A-4753-A77F-CE11D5884A9F}"/>
    <dgm:cxn modelId="{150AE174-F126-4ADC-9FCF-B1D4844278FB}" srcId="{4328D026-61A6-474B-975C-D0331FB10B24}" destId="{CB1323D5-EB9A-41A2-9FA8-86679E65139E}" srcOrd="2" destOrd="0" parTransId="{40C3C69C-7F15-4FB1-B9EE-09F04AE65F0C}" sibTransId="{5BB80B85-4CEF-4BE5-A6CD-2AA64D1BCF8E}"/>
    <dgm:cxn modelId="{80A39076-8960-43EA-B5B6-9FD6D0ED9C71}" srcId="{4328D026-61A6-474B-975C-D0331FB10B24}" destId="{36112F03-A8D4-4A53-B3D4-1C61C8C387E5}" srcOrd="5" destOrd="0" parTransId="{E090278D-07C8-4971-AD80-9ADC68A9F093}" sibTransId="{3E2BCF8A-D875-41D8-9FB1-98CF9D38EF95}"/>
    <dgm:cxn modelId="{DC748C77-5B97-4551-812D-9D596D9BDD16}" type="presOf" srcId="{CB1323D5-EB9A-41A2-9FA8-86679E65139E}" destId="{9F17C189-3896-4CF8-834B-5C2D5E8F1889}" srcOrd="0" destOrd="0" presId="urn:microsoft.com/office/officeart/2005/8/layout/vList5"/>
    <dgm:cxn modelId="{3F4866A9-93A8-466F-A53A-6BB0FCECA995}" srcId="{4328D026-61A6-474B-975C-D0331FB10B24}" destId="{1D8438A8-6AE2-41C5-A587-7767A959E962}" srcOrd="7" destOrd="0" parTransId="{015AD666-76A5-4969-9FF4-522CA02BF409}" sibTransId="{9C0617DD-0FDA-4DBE-A918-E22304084C08}"/>
    <dgm:cxn modelId="{DCE95EC1-66B5-4C51-9113-BECC9C5B21D3}" type="presOf" srcId="{36112F03-A8D4-4A53-B3D4-1C61C8C387E5}" destId="{52AF907D-5A4B-42FD-BE0A-C8BB4BB84F10}" srcOrd="0" destOrd="0" presId="urn:microsoft.com/office/officeart/2005/8/layout/vList5"/>
    <dgm:cxn modelId="{66D64BC5-FEF5-4295-A6CE-F1AF0F911909}" type="presOf" srcId="{4328D026-61A6-474B-975C-D0331FB10B24}" destId="{BD3BA74D-B7D4-4568-A66B-68EE84B0BDE5}" srcOrd="0" destOrd="0" presId="urn:microsoft.com/office/officeart/2005/8/layout/vList5"/>
    <dgm:cxn modelId="{F614BDC8-C696-4D51-A3FA-B9DA962A5F0B}" srcId="{4328D026-61A6-474B-975C-D0331FB10B24}" destId="{A4D8FA42-6B1D-4B3B-AFA0-50AC72F87906}" srcOrd="1" destOrd="0" parTransId="{877CD636-A800-475A-B478-67E80439320E}" sibTransId="{1D2399C0-FC16-4FB5-93DA-943499DEEF53}"/>
    <dgm:cxn modelId="{985455D9-328F-423D-925F-49F4E3F5BD0E}" type="presOf" srcId="{1D8438A8-6AE2-41C5-A587-7767A959E962}" destId="{A88F560B-993B-447E-90FF-3A457198B2FE}" srcOrd="0" destOrd="0" presId="urn:microsoft.com/office/officeart/2005/8/layout/vList5"/>
    <dgm:cxn modelId="{CF0AD0E9-0C36-4149-B728-3CB45EE91A0E}" type="presOf" srcId="{DCEA58CF-36B6-41B2-9A7B-C789A37349C7}" destId="{945AAC5C-BF08-43F4-80B6-58DA0B3DB153}" srcOrd="0" destOrd="0" presId="urn:microsoft.com/office/officeart/2005/8/layout/vList5"/>
    <dgm:cxn modelId="{6E3397F1-10D7-4190-9916-C3B1FB9A79FC}" type="presOf" srcId="{A4D8FA42-6B1D-4B3B-AFA0-50AC72F87906}" destId="{826AB84D-E9A5-4DD7-8FCC-975691E8EAA1}" srcOrd="0" destOrd="0" presId="urn:microsoft.com/office/officeart/2005/8/layout/vList5"/>
    <dgm:cxn modelId="{E13D16F4-F389-41DF-B931-A2A2C06E174B}" srcId="{4328D026-61A6-474B-975C-D0331FB10B24}" destId="{DCEA58CF-36B6-41B2-9A7B-C789A37349C7}" srcOrd="0" destOrd="0" parTransId="{9F1748A5-1568-482A-AF62-578E9349002A}" sibTransId="{F005DC1A-54AC-4089-B56F-F5BDAAF38457}"/>
    <dgm:cxn modelId="{DFAD30BF-7807-45A8-9AB7-3BEB591D6FD5}" type="presParOf" srcId="{BD3BA74D-B7D4-4568-A66B-68EE84B0BDE5}" destId="{2710261A-AD31-45DA-9E99-EF63168EB30F}" srcOrd="0" destOrd="0" presId="urn:microsoft.com/office/officeart/2005/8/layout/vList5"/>
    <dgm:cxn modelId="{7E457867-39C1-4E4F-A9BB-26542CDFFA8F}" type="presParOf" srcId="{2710261A-AD31-45DA-9E99-EF63168EB30F}" destId="{945AAC5C-BF08-43F4-80B6-58DA0B3DB153}" srcOrd="0" destOrd="0" presId="urn:microsoft.com/office/officeart/2005/8/layout/vList5"/>
    <dgm:cxn modelId="{564E2D77-C543-4509-9417-F0DC44E56304}" type="presParOf" srcId="{BD3BA74D-B7D4-4568-A66B-68EE84B0BDE5}" destId="{B96C45AF-CC92-46EB-B6EC-972161F95AD6}" srcOrd="1" destOrd="0" presId="urn:microsoft.com/office/officeart/2005/8/layout/vList5"/>
    <dgm:cxn modelId="{26E0045A-45BD-4B49-A209-B7B8BE909FF8}" type="presParOf" srcId="{BD3BA74D-B7D4-4568-A66B-68EE84B0BDE5}" destId="{8E5BEBE4-8D91-4B65-8A50-6FC9C80195E7}" srcOrd="2" destOrd="0" presId="urn:microsoft.com/office/officeart/2005/8/layout/vList5"/>
    <dgm:cxn modelId="{91E60D1D-15AF-47A8-B0A8-822082FF074B}" type="presParOf" srcId="{8E5BEBE4-8D91-4B65-8A50-6FC9C80195E7}" destId="{826AB84D-E9A5-4DD7-8FCC-975691E8EAA1}" srcOrd="0" destOrd="0" presId="urn:microsoft.com/office/officeart/2005/8/layout/vList5"/>
    <dgm:cxn modelId="{BDAB973B-0DA5-4CC9-90EB-D1B9BCB7864E}" type="presParOf" srcId="{BD3BA74D-B7D4-4568-A66B-68EE84B0BDE5}" destId="{5A3F6BD4-A6FF-40F1-A456-065879443C89}" srcOrd="3" destOrd="0" presId="urn:microsoft.com/office/officeart/2005/8/layout/vList5"/>
    <dgm:cxn modelId="{32CF374C-DB78-4843-B0D8-C82E1D0BFEA8}" type="presParOf" srcId="{BD3BA74D-B7D4-4568-A66B-68EE84B0BDE5}" destId="{B04BDBF8-E05F-424F-B06C-AE29A4FCB891}" srcOrd="4" destOrd="0" presId="urn:microsoft.com/office/officeart/2005/8/layout/vList5"/>
    <dgm:cxn modelId="{268CC5DA-72A5-4BCA-AF92-5D7FDE687376}" type="presParOf" srcId="{B04BDBF8-E05F-424F-B06C-AE29A4FCB891}" destId="{9F17C189-3896-4CF8-834B-5C2D5E8F1889}" srcOrd="0" destOrd="0" presId="urn:microsoft.com/office/officeart/2005/8/layout/vList5"/>
    <dgm:cxn modelId="{B83F5F87-B8EF-4D46-83E4-575619C4A922}" type="presParOf" srcId="{BD3BA74D-B7D4-4568-A66B-68EE84B0BDE5}" destId="{5DB7CC97-3B0B-4605-BC77-DB6DC0520D9A}" srcOrd="5" destOrd="0" presId="urn:microsoft.com/office/officeart/2005/8/layout/vList5"/>
    <dgm:cxn modelId="{A93F893C-0775-4C14-8CA6-FE4EC2615AEA}" type="presParOf" srcId="{BD3BA74D-B7D4-4568-A66B-68EE84B0BDE5}" destId="{34EBD278-AB34-4DA3-8276-1BB407F1CEFA}" srcOrd="6" destOrd="0" presId="urn:microsoft.com/office/officeart/2005/8/layout/vList5"/>
    <dgm:cxn modelId="{E3685956-54F5-4D7A-A7F3-E4CDB2414972}" type="presParOf" srcId="{34EBD278-AB34-4DA3-8276-1BB407F1CEFA}" destId="{4B815E71-239D-4C7B-A9C3-E9902346A175}" srcOrd="0" destOrd="0" presId="urn:microsoft.com/office/officeart/2005/8/layout/vList5"/>
    <dgm:cxn modelId="{C6938DD0-4CA9-486E-862A-0F9E209EC5B9}" type="presParOf" srcId="{BD3BA74D-B7D4-4568-A66B-68EE84B0BDE5}" destId="{ABED459B-412E-489F-A671-A4EF44AB0961}" srcOrd="7" destOrd="0" presId="urn:microsoft.com/office/officeart/2005/8/layout/vList5"/>
    <dgm:cxn modelId="{8191C076-19E5-440C-96AD-8A047D96D7B6}" type="presParOf" srcId="{BD3BA74D-B7D4-4568-A66B-68EE84B0BDE5}" destId="{65949BBE-151E-4275-A54B-99DD23A09426}" srcOrd="8" destOrd="0" presId="urn:microsoft.com/office/officeart/2005/8/layout/vList5"/>
    <dgm:cxn modelId="{0845535C-72D5-422A-B65B-1304EC3F7827}" type="presParOf" srcId="{65949BBE-151E-4275-A54B-99DD23A09426}" destId="{4992B271-E6FA-456F-AE40-BC0EEE6F5354}" srcOrd="0" destOrd="0" presId="urn:microsoft.com/office/officeart/2005/8/layout/vList5"/>
    <dgm:cxn modelId="{56C8463B-B690-4CC8-90F6-98CC44FC63F0}" type="presParOf" srcId="{BD3BA74D-B7D4-4568-A66B-68EE84B0BDE5}" destId="{62F138F0-2487-4589-B3AD-9DDC32D5794C}" srcOrd="9" destOrd="0" presId="urn:microsoft.com/office/officeart/2005/8/layout/vList5"/>
    <dgm:cxn modelId="{078EFF10-CD1D-4303-AF31-9D0BC831E01D}" type="presParOf" srcId="{BD3BA74D-B7D4-4568-A66B-68EE84B0BDE5}" destId="{14A03702-A65E-45DD-8C4C-81CB8604DF86}" srcOrd="10" destOrd="0" presId="urn:microsoft.com/office/officeart/2005/8/layout/vList5"/>
    <dgm:cxn modelId="{4DC23B0B-D126-47BF-ADAC-6300C0DF2863}" type="presParOf" srcId="{14A03702-A65E-45DD-8C4C-81CB8604DF86}" destId="{52AF907D-5A4B-42FD-BE0A-C8BB4BB84F10}" srcOrd="0" destOrd="0" presId="urn:microsoft.com/office/officeart/2005/8/layout/vList5"/>
    <dgm:cxn modelId="{D5D36BC9-DF5C-4E1A-B2AB-B51BCC4B6623}" type="presParOf" srcId="{BD3BA74D-B7D4-4568-A66B-68EE84B0BDE5}" destId="{390157D9-07EA-408A-9678-5C4A8ADE2CE2}" srcOrd="11" destOrd="0" presId="urn:microsoft.com/office/officeart/2005/8/layout/vList5"/>
    <dgm:cxn modelId="{B92C7251-301F-4FF1-A0B6-84B11CE494D0}" type="presParOf" srcId="{BD3BA74D-B7D4-4568-A66B-68EE84B0BDE5}" destId="{116774F4-1037-4CA8-9768-E2634A31E7BC}" srcOrd="12" destOrd="0" presId="urn:microsoft.com/office/officeart/2005/8/layout/vList5"/>
    <dgm:cxn modelId="{65303DE2-7B48-4D64-9BCF-B3B7697D5510}" type="presParOf" srcId="{116774F4-1037-4CA8-9768-E2634A31E7BC}" destId="{F574DFE5-A1AB-4908-93AD-4AB6E07FF5A5}" srcOrd="0" destOrd="0" presId="urn:microsoft.com/office/officeart/2005/8/layout/vList5"/>
    <dgm:cxn modelId="{09C023AD-B488-4AF3-B6DF-FD5CFC680F11}" type="presParOf" srcId="{BD3BA74D-B7D4-4568-A66B-68EE84B0BDE5}" destId="{EB43BD3A-36CD-4430-A973-A5C6473F4E2D}" srcOrd="13" destOrd="0" presId="urn:microsoft.com/office/officeart/2005/8/layout/vList5"/>
    <dgm:cxn modelId="{D87594FF-26E6-4F58-8913-60E010498E26}" type="presParOf" srcId="{BD3BA74D-B7D4-4568-A66B-68EE84B0BDE5}" destId="{10602E3F-722B-420B-B00A-4CFE8C88EB36}" srcOrd="14" destOrd="0" presId="urn:microsoft.com/office/officeart/2005/8/layout/vList5"/>
    <dgm:cxn modelId="{C49E580F-B82A-4627-926E-F10819197B5D}" type="presParOf" srcId="{10602E3F-722B-420B-B00A-4CFE8C88EB36}" destId="{A88F560B-993B-447E-90FF-3A457198B2F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2E638E-9D94-4F86-B840-682C32F3ED1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BDC2B01-7732-44B4-94D7-AEA10490DC4D}">
      <dgm:prSet/>
      <dgm:spPr>
        <a:solidFill>
          <a:schemeClr val="tx1"/>
        </a:solidFill>
      </dgm:spPr>
      <dgm:t>
        <a:bodyPr/>
        <a:lstStyle/>
        <a:p>
          <a:r>
            <a:rPr lang="en-IN" dirty="0"/>
            <a:t>Copyright A/c</a:t>
          </a:r>
        </a:p>
      </dgm:t>
    </dgm:pt>
    <dgm:pt modelId="{BDCD4121-69C0-4E15-9F63-AAA8407FE010}" type="parTrans" cxnId="{DD20830C-69D4-45BC-A0AC-C8D0343F3542}">
      <dgm:prSet/>
      <dgm:spPr/>
      <dgm:t>
        <a:bodyPr/>
        <a:lstStyle/>
        <a:p>
          <a:endParaRPr lang="en-IN"/>
        </a:p>
      </dgm:t>
    </dgm:pt>
    <dgm:pt modelId="{7D430C8C-7FE7-4C16-8857-E88BC714806D}" type="sibTrans" cxnId="{DD20830C-69D4-45BC-A0AC-C8D0343F3542}">
      <dgm:prSet/>
      <dgm:spPr/>
      <dgm:t>
        <a:bodyPr/>
        <a:lstStyle/>
        <a:p>
          <a:endParaRPr lang="en-IN"/>
        </a:p>
      </dgm:t>
    </dgm:pt>
    <dgm:pt modelId="{CA048CC9-CF42-4728-808F-B81C8B7980E8}">
      <dgm:prSet/>
      <dgm:spPr>
        <a:solidFill>
          <a:schemeClr val="tx1"/>
        </a:solidFill>
      </dgm:spPr>
      <dgm:t>
        <a:bodyPr/>
        <a:lstStyle/>
        <a:p>
          <a:r>
            <a:rPr lang="en-IN"/>
            <a:t>Dena Bank A/c</a:t>
          </a:r>
        </a:p>
      </dgm:t>
    </dgm:pt>
    <dgm:pt modelId="{8CD24608-1A88-4B9C-8BE1-2CD684284593}" type="parTrans" cxnId="{860F7838-9A36-4A88-B810-2F782255447C}">
      <dgm:prSet/>
      <dgm:spPr/>
      <dgm:t>
        <a:bodyPr/>
        <a:lstStyle/>
        <a:p>
          <a:endParaRPr lang="en-IN"/>
        </a:p>
      </dgm:t>
    </dgm:pt>
    <dgm:pt modelId="{FE371217-2740-49FF-A0D0-B1B4830A5A6B}" type="sibTrans" cxnId="{860F7838-9A36-4A88-B810-2F782255447C}">
      <dgm:prSet/>
      <dgm:spPr/>
      <dgm:t>
        <a:bodyPr/>
        <a:lstStyle/>
        <a:p>
          <a:endParaRPr lang="en-IN"/>
        </a:p>
      </dgm:t>
    </dgm:pt>
    <dgm:pt modelId="{F0563F02-5C50-4935-8C60-69C2F9D3AA4E}">
      <dgm:prSet/>
      <dgm:spPr>
        <a:solidFill>
          <a:schemeClr val="tx1"/>
        </a:solidFill>
      </dgm:spPr>
      <dgm:t>
        <a:bodyPr/>
        <a:lstStyle/>
        <a:p>
          <a:r>
            <a:rPr lang="en-IN"/>
            <a:t>Telephone Expense A/c</a:t>
          </a:r>
        </a:p>
      </dgm:t>
    </dgm:pt>
    <dgm:pt modelId="{241BD975-6C9F-41CE-BA70-8CB89A64EA8E}" type="parTrans" cxnId="{C89AAB63-EFA8-41E5-873C-3E99DDB6B44B}">
      <dgm:prSet/>
      <dgm:spPr/>
      <dgm:t>
        <a:bodyPr/>
        <a:lstStyle/>
        <a:p>
          <a:endParaRPr lang="en-IN"/>
        </a:p>
      </dgm:t>
    </dgm:pt>
    <dgm:pt modelId="{735AF5CF-57E4-4AB9-B79B-05203BEB1FE6}" type="sibTrans" cxnId="{C89AAB63-EFA8-41E5-873C-3E99DDB6B44B}">
      <dgm:prSet/>
      <dgm:spPr/>
      <dgm:t>
        <a:bodyPr/>
        <a:lstStyle/>
        <a:p>
          <a:endParaRPr lang="en-IN"/>
        </a:p>
      </dgm:t>
    </dgm:pt>
    <dgm:pt modelId="{138967ED-4F4E-406B-B12A-6F1A580B5579}">
      <dgm:prSet/>
      <dgm:spPr>
        <a:solidFill>
          <a:schemeClr val="tx1"/>
        </a:solidFill>
      </dgm:spPr>
      <dgm:t>
        <a:bodyPr/>
        <a:lstStyle/>
        <a:p>
          <a:r>
            <a:rPr lang="en-IN"/>
            <a:t>Raja Babu’s A/c</a:t>
          </a:r>
        </a:p>
      </dgm:t>
    </dgm:pt>
    <dgm:pt modelId="{10EC1AEB-90C1-4FA8-85B4-1D5C33A5A738}" type="parTrans" cxnId="{A3910C19-18AC-40AB-B406-8D0CA797B59E}">
      <dgm:prSet/>
      <dgm:spPr/>
      <dgm:t>
        <a:bodyPr/>
        <a:lstStyle/>
        <a:p>
          <a:endParaRPr lang="en-IN"/>
        </a:p>
      </dgm:t>
    </dgm:pt>
    <dgm:pt modelId="{3DCAD40F-9B69-403F-8BE6-271B790F21FB}" type="sibTrans" cxnId="{A3910C19-18AC-40AB-B406-8D0CA797B59E}">
      <dgm:prSet/>
      <dgm:spPr/>
      <dgm:t>
        <a:bodyPr/>
        <a:lstStyle/>
        <a:p>
          <a:endParaRPr lang="en-IN"/>
        </a:p>
      </dgm:t>
    </dgm:pt>
    <dgm:pt modelId="{B97B14E1-0C0D-412A-A6C2-F85B18B6C5B0}">
      <dgm:prSet/>
      <dgm:spPr>
        <a:solidFill>
          <a:schemeClr val="tx1"/>
        </a:solidFill>
      </dgm:spPr>
      <dgm:t>
        <a:bodyPr/>
        <a:lstStyle/>
        <a:p>
          <a:r>
            <a:rPr lang="en-IN"/>
            <a:t>Repairing Charges A/c</a:t>
          </a:r>
        </a:p>
      </dgm:t>
    </dgm:pt>
    <dgm:pt modelId="{70E1568A-75F7-402D-AB68-AA7D2C862E72}" type="parTrans" cxnId="{12751BA0-DA09-4B2C-A5B9-1A52EE127977}">
      <dgm:prSet/>
      <dgm:spPr/>
      <dgm:t>
        <a:bodyPr/>
        <a:lstStyle/>
        <a:p>
          <a:endParaRPr lang="en-IN"/>
        </a:p>
      </dgm:t>
    </dgm:pt>
    <dgm:pt modelId="{A0A4E6B8-8D72-42C0-843C-B145C7BAA9C5}" type="sibTrans" cxnId="{12751BA0-DA09-4B2C-A5B9-1A52EE127977}">
      <dgm:prSet/>
      <dgm:spPr/>
      <dgm:t>
        <a:bodyPr/>
        <a:lstStyle/>
        <a:p>
          <a:endParaRPr lang="en-IN"/>
        </a:p>
      </dgm:t>
    </dgm:pt>
    <dgm:pt modelId="{92214E41-8921-4657-933F-B51AFD6C83B4}">
      <dgm:prSet/>
      <dgm:spPr>
        <a:solidFill>
          <a:schemeClr val="tx1"/>
        </a:solidFill>
      </dgm:spPr>
      <dgm:t>
        <a:bodyPr/>
        <a:lstStyle/>
        <a:p>
          <a:r>
            <a:rPr lang="en-IN"/>
            <a:t>Dharma Production’s A/c</a:t>
          </a:r>
        </a:p>
      </dgm:t>
    </dgm:pt>
    <dgm:pt modelId="{0B67B571-268C-4863-A3FE-5B6F4A11C6B7}" type="parTrans" cxnId="{86DE9E80-B6F3-41DE-A3F0-A6F8EEDB30F4}">
      <dgm:prSet/>
      <dgm:spPr/>
      <dgm:t>
        <a:bodyPr/>
        <a:lstStyle/>
        <a:p>
          <a:endParaRPr lang="en-IN"/>
        </a:p>
      </dgm:t>
    </dgm:pt>
    <dgm:pt modelId="{7E9F5D14-8806-4BE4-979C-AE41727FA852}" type="sibTrans" cxnId="{86DE9E80-B6F3-41DE-A3F0-A6F8EEDB30F4}">
      <dgm:prSet/>
      <dgm:spPr/>
      <dgm:t>
        <a:bodyPr/>
        <a:lstStyle/>
        <a:p>
          <a:endParaRPr lang="en-IN"/>
        </a:p>
      </dgm:t>
    </dgm:pt>
    <dgm:pt modelId="{C224C5A8-18B6-4838-A6D7-A5F96E92A97A}">
      <dgm:prSet/>
      <dgm:spPr>
        <a:solidFill>
          <a:schemeClr val="tx1"/>
        </a:solidFill>
      </dgm:spPr>
      <dgm:t>
        <a:bodyPr/>
        <a:lstStyle/>
        <a:p>
          <a:r>
            <a:rPr lang="en-IN"/>
            <a:t>Conveyance Charges A/c</a:t>
          </a:r>
        </a:p>
      </dgm:t>
    </dgm:pt>
    <dgm:pt modelId="{8FD6D0DF-2715-48E9-896D-4AFCFC5D994D}" type="parTrans" cxnId="{22F93446-82ED-463C-8913-5BBBC3271BDF}">
      <dgm:prSet/>
      <dgm:spPr/>
      <dgm:t>
        <a:bodyPr/>
        <a:lstStyle/>
        <a:p>
          <a:endParaRPr lang="en-IN"/>
        </a:p>
      </dgm:t>
    </dgm:pt>
    <dgm:pt modelId="{4C238328-0D11-4B54-B4FA-BE34EB052F21}" type="sibTrans" cxnId="{22F93446-82ED-463C-8913-5BBBC3271BDF}">
      <dgm:prSet/>
      <dgm:spPr/>
      <dgm:t>
        <a:bodyPr/>
        <a:lstStyle/>
        <a:p>
          <a:endParaRPr lang="en-IN"/>
        </a:p>
      </dgm:t>
    </dgm:pt>
    <dgm:pt modelId="{76E17F3F-E793-45E8-A9D1-75A5F99DDE0A}">
      <dgm:prSet/>
      <dgm:spPr>
        <a:solidFill>
          <a:schemeClr val="tx1"/>
        </a:solidFill>
      </dgm:spPr>
      <dgm:t>
        <a:bodyPr/>
        <a:lstStyle/>
        <a:p>
          <a:r>
            <a:rPr lang="en-IN"/>
            <a:t>Adani Power Ltd. a/c</a:t>
          </a:r>
        </a:p>
      </dgm:t>
    </dgm:pt>
    <dgm:pt modelId="{CB5B2051-6C0B-4265-AFFE-FC6F177BD84D}" type="parTrans" cxnId="{72FA7429-5054-4B68-BC9D-B21FBCD987F8}">
      <dgm:prSet/>
      <dgm:spPr/>
      <dgm:t>
        <a:bodyPr/>
        <a:lstStyle/>
        <a:p>
          <a:endParaRPr lang="en-IN"/>
        </a:p>
      </dgm:t>
    </dgm:pt>
    <dgm:pt modelId="{7ADD9425-46C4-4764-A53A-CC123C4CF24F}" type="sibTrans" cxnId="{72FA7429-5054-4B68-BC9D-B21FBCD987F8}">
      <dgm:prSet/>
      <dgm:spPr/>
      <dgm:t>
        <a:bodyPr/>
        <a:lstStyle/>
        <a:p>
          <a:endParaRPr lang="en-IN"/>
        </a:p>
      </dgm:t>
    </dgm:pt>
    <dgm:pt modelId="{D8DDDF4C-AF62-4073-942F-BCFF82BE3175}" type="pres">
      <dgm:prSet presAssocID="{BF2E638E-9D94-4F86-B840-682C32F3ED1C}" presName="Name0" presStyleCnt="0">
        <dgm:presLayoutVars>
          <dgm:dir/>
          <dgm:animLvl val="lvl"/>
          <dgm:resizeHandles val="exact"/>
        </dgm:presLayoutVars>
      </dgm:prSet>
      <dgm:spPr/>
    </dgm:pt>
    <dgm:pt modelId="{E681C366-8AF8-407D-841E-7A07D2EC6147}" type="pres">
      <dgm:prSet presAssocID="{5BDC2B01-7732-44B4-94D7-AEA10490DC4D}" presName="linNode" presStyleCnt="0"/>
      <dgm:spPr/>
    </dgm:pt>
    <dgm:pt modelId="{03DED06D-1AAE-4467-B3ED-AE82569826E6}" type="pres">
      <dgm:prSet presAssocID="{5BDC2B01-7732-44B4-94D7-AEA10490DC4D}" presName="parentText" presStyleLbl="node1" presStyleIdx="0" presStyleCnt="8">
        <dgm:presLayoutVars>
          <dgm:chMax val="1"/>
          <dgm:bulletEnabled val="1"/>
        </dgm:presLayoutVars>
      </dgm:prSet>
      <dgm:spPr/>
    </dgm:pt>
    <dgm:pt modelId="{953B8705-5873-4554-82DA-99D8995B4348}" type="pres">
      <dgm:prSet presAssocID="{7D430C8C-7FE7-4C16-8857-E88BC714806D}" presName="sp" presStyleCnt="0"/>
      <dgm:spPr/>
    </dgm:pt>
    <dgm:pt modelId="{9C7C1E4F-2F62-4C50-9056-B773019994A4}" type="pres">
      <dgm:prSet presAssocID="{CA048CC9-CF42-4728-808F-B81C8B7980E8}" presName="linNode" presStyleCnt="0"/>
      <dgm:spPr/>
    </dgm:pt>
    <dgm:pt modelId="{C1928F05-BAD9-4956-A8F9-1E15B75D7485}" type="pres">
      <dgm:prSet presAssocID="{CA048CC9-CF42-4728-808F-B81C8B7980E8}" presName="parentText" presStyleLbl="node1" presStyleIdx="1" presStyleCnt="8">
        <dgm:presLayoutVars>
          <dgm:chMax val="1"/>
          <dgm:bulletEnabled val="1"/>
        </dgm:presLayoutVars>
      </dgm:prSet>
      <dgm:spPr/>
    </dgm:pt>
    <dgm:pt modelId="{ACF13CFE-20E7-4C36-B69D-260F49A047D4}" type="pres">
      <dgm:prSet presAssocID="{FE371217-2740-49FF-A0D0-B1B4830A5A6B}" presName="sp" presStyleCnt="0"/>
      <dgm:spPr/>
    </dgm:pt>
    <dgm:pt modelId="{7DDE372F-18AD-40B9-949E-CADF61823096}" type="pres">
      <dgm:prSet presAssocID="{F0563F02-5C50-4935-8C60-69C2F9D3AA4E}" presName="linNode" presStyleCnt="0"/>
      <dgm:spPr/>
    </dgm:pt>
    <dgm:pt modelId="{1EEF19B3-4ACB-4D47-83B1-7880FA930FF0}" type="pres">
      <dgm:prSet presAssocID="{F0563F02-5C50-4935-8C60-69C2F9D3AA4E}" presName="parentText" presStyleLbl="node1" presStyleIdx="2" presStyleCnt="8">
        <dgm:presLayoutVars>
          <dgm:chMax val="1"/>
          <dgm:bulletEnabled val="1"/>
        </dgm:presLayoutVars>
      </dgm:prSet>
      <dgm:spPr/>
    </dgm:pt>
    <dgm:pt modelId="{AE73B179-204B-443A-9707-FFE5DEA630BC}" type="pres">
      <dgm:prSet presAssocID="{735AF5CF-57E4-4AB9-B79B-05203BEB1FE6}" presName="sp" presStyleCnt="0"/>
      <dgm:spPr/>
    </dgm:pt>
    <dgm:pt modelId="{1DBF2E5B-3F69-4236-989E-F84B0B6BB544}" type="pres">
      <dgm:prSet presAssocID="{138967ED-4F4E-406B-B12A-6F1A580B5579}" presName="linNode" presStyleCnt="0"/>
      <dgm:spPr/>
    </dgm:pt>
    <dgm:pt modelId="{36D4B962-B08A-47A4-9482-B0D7018C4018}" type="pres">
      <dgm:prSet presAssocID="{138967ED-4F4E-406B-B12A-6F1A580B5579}" presName="parentText" presStyleLbl="node1" presStyleIdx="3" presStyleCnt="8">
        <dgm:presLayoutVars>
          <dgm:chMax val="1"/>
          <dgm:bulletEnabled val="1"/>
        </dgm:presLayoutVars>
      </dgm:prSet>
      <dgm:spPr/>
    </dgm:pt>
    <dgm:pt modelId="{E65A5D30-9AA1-4F92-8DEF-FC8DC585D9B2}" type="pres">
      <dgm:prSet presAssocID="{3DCAD40F-9B69-403F-8BE6-271B790F21FB}" presName="sp" presStyleCnt="0"/>
      <dgm:spPr/>
    </dgm:pt>
    <dgm:pt modelId="{7C9889F8-E284-41AA-9896-103B71857EC3}" type="pres">
      <dgm:prSet presAssocID="{B97B14E1-0C0D-412A-A6C2-F85B18B6C5B0}" presName="linNode" presStyleCnt="0"/>
      <dgm:spPr/>
    </dgm:pt>
    <dgm:pt modelId="{D0D3A1D4-E768-4EE5-8A75-EF8FAC4E45C6}" type="pres">
      <dgm:prSet presAssocID="{B97B14E1-0C0D-412A-A6C2-F85B18B6C5B0}" presName="parentText" presStyleLbl="node1" presStyleIdx="4" presStyleCnt="8">
        <dgm:presLayoutVars>
          <dgm:chMax val="1"/>
          <dgm:bulletEnabled val="1"/>
        </dgm:presLayoutVars>
      </dgm:prSet>
      <dgm:spPr/>
    </dgm:pt>
    <dgm:pt modelId="{9D437060-003C-4711-A6AB-26BFB15DE1AC}" type="pres">
      <dgm:prSet presAssocID="{A0A4E6B8-8D72-42C0-843C-B145C7BAA9C5}" presName="sp" presStyleCnt="0"/>
      <dgm:spPr/>
    </dgm:pt>
    <dgm:pt modelId="{6ACD1472-19A2-4659-82F2-FB60770ADB48}" type="pres">
      <dgm:prSet presAssocID="{92214E41-8921-4657-933F-B51AFD6C83B4}" presName="linNode" presStyleCnt="0"/>
      <dgm:spPr/>
    </dgm:pt>
    <dgm:pt modelId="{EE6CE3A2-E9C5-4FCF-BBEF-C92F27799DC1}" type="pres">
      <dgm:prSet presAssocID="{92214E41-8921-4657-933F-B51AFD6C83B4}" presName="parentText" presStyleLbl="node1" presStyleIdx="5" presStyleCnt="8">
        <dgm:presLayoutVars>
          <dgm:chMax val="1"/>
          <dgm:bulletEnabled val="1"/>
        </dgm:presLayoutVars>
      </dgm:prSet>
      <dgm:spPr/>
    </dgm:pt>
    <dgm:pt modelId="{5AF4BE7C-B396-4D55-863A-AD9C7AE4B1E3}" type="pres">
      <dgm:prSet presAssocID="{7E9F5D14-8806-4BE4-979C-AE41727FA852}" presName="sp" presStyleCnt="0"/>
      <dgm:spPr/>
    </dgm:pt>
    <dgm:pt modelId="{2006EAD4-AAF8-437F-A712-6C985C9151F7}" type="pres">
      <dgm:prSet presAssocID="{C224C5A8-18B6-4838-A6D7-A5F96E92A97A}" presName="linNode" presStyleCnt="0"/>
      <dgm:spPr/>
    </dgm:pt>
    <dgm:pt modelId="{4D6A786D-B5E6-438E-982A-D4C3DC10404A}" type="pres">
      <dgm:prSet presAssocID="{C224C5A8-18B6-4838-A6D7-A5F96E92A97A}" presName="parentText" presStyleLbl="node1" presStyleIdx="6" presStyleCnt="8">
        <dgm:presLayoutVars>
          <dgm:chMax val="1"/>
          <dgm:bulletEnabled val="1"/>
        </dgm:presLayoutVars>
      </dgm:prSet>
      <dgm:spPr/>
    </dgm:pt>
    <dgm:pt modelId="{ED0398CC-1532-4E42-AA9E-B31A8E09714A}" type="pres">
      <dgm:prSet presAssocID="{4C238328-0D11-4B54-B4FA-BE34EB052F21}" presName="sp" presStyleCnt="0"/>
      <dgm:spPr/>
    </dgm:pt>
    <dgm:pt modelId="{710B956F-72A6-48DC-A6DF-519DF5E6331D}" type="pres">
      <dgm:prSet presAssocID="{76E17F3F-E793-45E8-A9D1-75A5F99DDE0A}" presName="linNode" presStyleCnt="0"/>
      <dgm:spPr/>
    </dgm:pt>
    <dgm:pt modelId="{EA09E9A5-DECC-47A4-81B5-E66588DB6F0F}" type="pres">
      <dgm:prSet presAssocID="{76E17F3F-E793-45E8-A9D1-75A5F99DDE0A}" presName="parentText" presStyleLbl="node1" presStyleIdx="7" presStyleCnt="8">
        <dgm:presLayoutVars>
          <dgm:chMax val="1"/>
          <dgm:bulletEnabled val="1"/>
        </dgm:presLayoutVars>
      </dgm:prSet>
      <dgm:spPr/>
    </dgm:pt>
  </dgm:ptLst>
  <dgm:cxnLst>
    <dgm:cxn modelId="{DD20830C-69D4-45BC-A0AC-C8D0343F3542}" srcId="{BF2E638E-9D94-4F86-B840-682C32F3ED1C}" destId="{5BDC2B01-7732-44B4-94D7-AEA10490DC4D}" srcOrd="0" destOrd="0" parTransId="{BDCD4121-69C0-4E15-9F63-AAA8407FE010}" sibTransId="{7D430C8C-7FE7-4C16-8857-E88BC714806D}"/>
    <dgm:cxn modelId="{A3910C19-18AC-40AB-B406-8D0CA797B59E}" srcId="{BF2E638E-9D94-4F86-B840-682C32F3ED1C}" destId="{138967ED-4F4E-406B-B12A-6F1A580B5579}" srcOrd="3" destOrd="0" parTransId="{10EC1AEB-90C1-4FA8-85B4-1D5C33A5A738}" sibTransId="{3DCAD40F-9B69-403F-8BE6-271B790F21FB}"/>
    <dgm:cxn modelId="{72FA7429-5054-4B68-BC9D-B21FBCD987F8}" srcId="{BF2E638E-9D94-4F86-B840-682C32F3ED1C}" destId="{76E17F3F-E793-45E8-A9D1-75A5F99DDE0A}" srcOrd="7" destOrd="0" parTransId="{CB5B2051-6C0B-4265-AFFE-FC6F177BD84D}" sibTransId="{7ADD9425-46C4-4764-A53A-CC123C4CF24F}"/>
    <dgm:cxn modelId="{860F7838-9A36-4A88-B810-2F782255447C}" srcId="{BF2E638E-9D94-4F86-B840-682C32F3ED1C}" destId="{CA048CC9-CF42-4728-808F-B81C8B7980E8}" srcOrd="1" destOrd="0" parTransId="{8CD24608-1A88-4B9C-8BE1-2CD684284593}" sibTransId="{FE371217-2740-49FF-A0D0-B1B4830A5A6B}"/>
    <dgm:cxn modelId="{E4ECFA3A-A3A9-4C2D-B458-01FAB407306F}" type="presOf" srcId="{92214E41-8921-4657-933F-B51AFD6C83B4}" destId="{EE6CE3A2-E9C5-4FCF-BBEF-C92F27799DC1}" srcOrd="0" destOrd="0" presId="urn:microsoft.com/office/officeart/2005/8/layout/vList5"/>
    <dgm:cxn modelId="{C89AAB63-EFA8-41E5-873C-3E99DDB6B44B}" srcId="{BF2E638E-9D94-4F86-B840-682C32F3ED1C}" destId="{F0563F02-5C50-4935-8C60-69C2F9D3AA4E}" srcOrd="2" destOrd="0" parTransId="{241BD975-6C9F-41CE-BA70-8CB89A64EA8E}" sibTransId="{735AF5CF-57E4-4AB9-B79B-05203BEB1FE6}"/>
    <dgm:cxn modelId="{22F93446-82ED-463C-8913-5BBBC3271BDF}" srcId="{BF2E638E-9D94-4F86-B840-682C32F3ED1C}" destId="{C224C5A8-18B6-4838-A6D7-A5F96E92A97A}" srcOrd="6" destOrd="0" parTransId="{8FD6D0DF-2715-48E9-896D-4AFCFC5D994D}" sibTransId="{4C238328-0D11-4B54-B4FA-BE34EB052F21}"/>
    <dgm:cxn modelId="{B8696D53-CDAA-44BD-B6EE-4112B08DBEE3}" type="presOf" srcId="{76E17F3F-E793-45E8-A9D1-75A5F99DDE0A}" destId="{EA09E9A5-DECC-47A4-81B5-E66588DB6F0F}" srcOrd="0" destOrd="0" presId="urn:microsoft.com/office/officeart/2005/8/layout/vList5"/>
    <dgm:cxn modelId="{86DE9E80-B6F3-41DE-A3F0-A6F8EEDB30F4}" srcId="{BF2E638E-9D94-4F86-B840-682C32F3ED1C}" destId="{92214E41-8921-4657-933F-B51AFD6C83B4}" srcOrd="5" destOrd="0" parTransId="{0B67B571-268C-4863-A3FE-5B6F4A11C6B7}" sibTransId="{7E9F5D14-8806-4BE4-979C-AE41727FA852}"/>
    <dgm:cxn modelId="{222AF688-0C9D-4D86-A89C-F92ABA58A308}" type="presOf" srcId="{F0563F02-5C50-4935-8C60-69C2F9D3AA4E}" destId="{1EEF19B3-4ACB-4D47-83B1-7880FA930FF0}" srcOrd="0" destOrd="0" presId="urn:microsoft.com/office/officeart/2005/8/layout/vList5"/>
    <dgm:cxn modelId="{0AEA0994-017B-44C2-807B-44D8B8BB49AE}" type="presOf" srcId="{5BDC2B01-7732-44B4-94D7-AEA10490DC4D}" destId="{03DED06D-1AAE-4467-B3ED-AE82569826E6}" srcOrd="0" destOrd="0" presId="urn:microsoft.com/office/officeart/2005/8/layout/vList5"/>
    <dgm:cxn modelId="{12751BA0-DA09-4B2C-A5B9-1A52EE127977}" srcId="{BF2E638E-9D94-4F86-B840-682C32F3ED1C}" destId="{B97B14E1-0C0D-412A-A6C2-F85B18B6C5B0}" srcOrd="4" destOrd="0" parTransId="{70E1568A-75F7-402D-AB68-AA7D2C862E72}" sibTransId="{A0A4E6B8-8D72-42C0-843C-B145C7BAA9C5}"/>
    <dgm:cxn modelId="{4D91CBA8-E8A5-4424-B36A-4459B634D1FA}" type="presOf" srcId="{BF2E638E-9D94-4F86-B840-682C32F3ED1C}" destId="{D8DDDF4C-AF62-4073-942F-BCFF82BE3175}" srcOrd="0" destOrd="0" presId="urn:microsoft.com/office/officeart/2005/8/layout/vList5"/>
    <dgm:cxn modelId="{DEE120BA-4A0F-4ADF-B20E-E4C03528CF0E}" type="presOf" srcId="{CA048CC9-CF42-4728-808F-B81C8B7980E8}" destId="{C1928F05-BAD9-4956-A8F9-1E15B75D7485}" srcOrd="0" destOrd="0" presId="urn:microsoft.com/office/officeart/2005/8/layout/vList5"/>
    <dgm:cxn modelId="{2E66AFBC-C686-4FED-9338-7AD85AF504AC}" type="presOf" srcId="{C224C5A8-18B6-4838-A6D7-A5F96E92A97A}" destId="{4D6A786D-B5E6-438E-982A-D4C3DC10404A}" srcOrd="0" destOrd="0" presId="urn:microsoft.com/office/officeart/2005/8/layout/vList5"/>
    <dgm:cxn modelId="{CC2DBDE0-D9A0-4FD9-91F3-F3A66DCE00C8}" type="presOf" srcId="{138967ED-4F4E-406B-B12A-6F1A580B5579}" destId="{36D4B962-B08A-47A4-9482-B0D7018C4018}" srcOrd="0" destOrd="0" presId="urn:microsoft.com/office/officeart/2005/8/layout/vList5"/>
    <dgm:cxn modelId="{2195FCFE-3E1A-47F8-A788-B5B78A8FB553}" type="presOf" srcId="{B97B14E1-0C0D-412A-A6C2-F85B18B6C5B0}" destId="{D0D3A1D4-E768-4EE5-8A75-EF8FAC4E45C6}" srcOrd="0" destOrd="0" presId="urn:microsoft.com/office/officeart/2005/8/layout/vList5"/>
    <dgm:cxn modelId="{55D38A7B-DFFE-4996-B60D-144CDCA86467}" type="presParOf" srcId="{D8DDDF4C-AF62-4073-942F-BCFF82BE3175}" destId="{E681C366-8AF8-407D-841E-7A07D2EC6147}" srcOrd="0" destOrd="0" presId="urn:microsoft.com/office/officeart/2005/8/layout/vList5"/>
    <dgm:cxn modelId="{CF8544B0-6BAB-49CD-9CFE-FD101C31DFCD}" type="presParOf" srcId="{E681C366-8AF8-407D-841E-7A07D2EC6147}" destId="{03DED06D-1AAE-4467-B3ED-AE82569826E6}" srcOrd="0" destOrd="0" presId="urn:microsoft.com/office/officeart/2005/8/layout/vList5"/>
    <dgm:cxn modelId="{32641A33-C835-45DB-8C01-42DAEA104982}" type="presParOf" srcId="{D8DDDF4C-AF62-4073-942F-BCFF82BE3175}" destId="{953B8705-5873-4554-82DA-99D8995B4348}" srcOrd="1" destOrd="0" presId="urn:microsoft.com/office/officeart/2005/8/layout/vList5"/>
    <dgm:cxn modelId="{9808F886-F382-4B10-B7BA-540DF04C802A}" type="presParOf" srcId="{D8DDDF4C-AF62-4073-942F-BCFF82BE3175}" destId="{9C7C1E4F-2F62-4C50-9056-B773019994A4}" srcOrd="2" destOrd="0" presId="urn:microsoft.com/office/officeart/2005/8/layout/vList5"/>
    <dgm:cxn modelId="{1A5E62B1-48FB-4154-AADC-F89076A0A821}" type="presParOf" srcId="{9C7C1E4F-2F62-4C50-9056-B773019994A4}" destId="{C1928F05-BAD9-4956-A8F9-1E15B75D7485}" srcOrd="0" destOrd="0" presId="urn:microsoft.com/office/officeart/2005/8/layout/vList5"/>
    <dgm:cxn modelId="{59769D04-E8C0-48C7-84E8-1467DC47BC43}" type="presParOf" srcId="{D8DDDF4C-AF62-4073-942F-BCFF82BE3175}" destId="{ACF13CFE-20E7-4C36-B69D-260F49A047D4}" srcOrd="3" destOrd="0" presId="urn:microsoft.com/office/officeart/2005/8/layout/vList5"/>
    <dgm:cxn modelId="{BD0529BB-20A2-4A75-BE27-8841CF974869}" type="presParOf" srcId="{D8DDDF4C-AF62-4073-942F-BCFF82BE3175}" destId="{7DDE372F-18AD-40B9-949E-CADF61823096}" srcOrd="4" destOrd="0" presId="urn:microsoft.com/office/officeart/2005/8/layout/vList5"/>
    <dgm:cxn modelId="{36379CEF-1BD0-4697-90FB-3E7AB88E4CAE}" type="presParOf" srcId="{7DDE372F-18AD-40B9-949E-CADF61823096}" destId="{1EEF19B3-4ACB-4D47-83B1-7880FA930FF0}" srcOrd="0" destOrd="0" presId="urn:microsoft.com/office/officeart/2005/8/layout/vList5"/>
    <dgm:cxn modelId="{DDDEAE3D-0E9E-4C7A-BAA0-5B4AB9F51321}" type="presParOf" srcId="{D8DDDF4C-AF62-4073-942F-BCFF82BE3175}" destId="{AE73B179-204B-443A-9707-FFE5DEA630BC}" srcOrd="5" destOrd="0" presId="urn:microsoft.com/office/officeart/2005/8/layout/vList5"/>
    <dgm:cxn modelId="{5352FBB1-7F10-44F8-864C-3B7F61C4C7A1}" type="presParOf" srcId="{D8DDDF4C-AF62-4073-942F-BCFF82BE3175}" destId="{1DBF2E5B-3F69-4236-989E-F84B0B6BB544}" srcOrd="6" destOrd="0" presId="urn:microsoft.com/office/officeart/2005/8/layout/vList5"/>
    <dgm:cxn modelId="{FD65BB05-570D-4AFF-925E-33E791BF5865}" type="presParOf" srcId="{1DBF2E5B-3F69-4236-989E-F84B0B6BB544}" destId="{36D4B962-B08A-47A4-9482-B0D7018C4018}" srcOrd="0" destOrd="0" presId="urn:microsoft.com/office/officeart/2005/8/layout/vList5"/>
    <dgm:cxn modelId="{6AD77F04-9B16-4641-8CC2-F97E88C4CB3D}" type="presParOf" srcId="{D8DDDF4C-AF62-4073-942F-BCFF82BE3175}" destId="{E65A5D30-9AA1-4F92-8DEF-FC8DC585D9B2}" srcOrd="7" destOrd="0" presId="urn:microsoft.com/office/officeart/2005/8/layout/vList5"/>
    <dgm:cxn modelId="{0E5951D7-92A0-45C0-B55D-BA87272850AE}" type="presParOf" srcId="{D8DDDF4C-AF62-4073-942F-BCFF82BE3175}" destId="{7C9889F8-E284-41AA-9896-103B71857EC3}" srcOrd="8" destOrd="0" presId="urn:microsoft.com/office/officeart/2005/8/layout/vList5"/>
    <dgm:cxn modelId="{DDB5163D-1198-4D1E-B436-221CC4C1508E}" type="presParOf" srcId="{7C9889F8-E284-41AA-9896-103B71857EC3}" destId="{D0D3A1D4-E768-4EE5-8A75-EF8FAC4E45C6}" srcOrd="0" destOrd="0" presId="urn:microsoft.com/office/officeart/2005/8/layout/vList5"/>
    <dgm:cxn modelId="{85A3C740-168A-4341-A234-6BBB54EB587C}" type="presParOf" srcId="{D8DDDF4C-AF62-4073-942F-BCFF82BE3175}" destId="{9D437060-003C-4711-A6AB-26BFB15DE1AC}" srcOrd="9" destOrd="0" presId="urn:microsoft.com/office/officeart/2005/8/layout/vList5"/>
    <dgm:cxn modelId="{37B69E01-46E8-4EE9-A5C5-B7FC0FEF393D}" type="presParOf" srcId="{D8DDDF4C-AF62-4073-942F-BCFF82BE3175}" destId="{6ACD1472-19A2-4659-82F2-FB60770ADB48}" srcOrd="10" destOrd="0" presId="urn:microsoft.com/office/officeart/2005/8/layout/vList5"/>
    <dgm:cxn modelId="{A4EF86CB-6B31-4BF6-9764-1E5FDB705707}" type="presParOf" srcId="{6ACD1472-19A2-4659-82F2-FB60770ADB48}" destId="{EE6CE3A2-E9C5-4FCF-BBEF-C92F27799DC1}" srcOrd="0" destOrd="0" presId="urn:microsoft.com/office/officeart/2005/8/layout/vList5"/>
    <dgm:cxn modelId="{FEB30A21-F786-4F68-8DD1-B4925BC9721D}" type="presParOf" srcId="{D8DDDF4C-AF62-4073-942F-BCFF82BE3175}" destId="{5AF4BE7C-B396-4D55-863A-AD9C7AE4B1E3}" srcOrd="11" destOrd="0" presId="urn:microsoft.com/office/officeart/2005/8/layout/vList5"/>
    <dgm:cxn modelId="{68874EDA-4F90-4B5B-99EB-F16E6F9E6329}" type="presParOf" srcId="{D8DDDF4C-AF62-4073-942F-BCFF82BE3175}" destId="{2006EAD4-AAF8-437F-A712-6C985C9151F7}" srcOrd="12" destOrd="0" presId="urn:microsoft.com/office/officeart/2005/8/layout/vList5"/>
    <dgm:cxn modelId="{376AB24C-F8B8-40C0-8679-4C398C9B2102}" type="presParOf" srcId="{2006EAD4-AAF8-437F-A712-6C985C9151F7}" destId="{4D6A786D-B5E6-438E-982A-D4C3DC10404A}" srcOrd="0" destOrd="0" presId="urn:microsoft.com/office/officeart/2005/8/layout/vList5"/>
    <dgm:cxn modelId="{433F2D65-F0FC-4226-9D71-C8132DFAB891}" type="presParOf" srcId="{D8DDDF4C-AF62-4073-942F-BCFF82BE3175}" destId="{ED0398CC-1532-4E42-AA9E-B31A8E09714A}" srcOrd="13" destOrd="0" presId="urn:microsoft.com/office/officeart/2005/8/layout/vList5"/>
    <dgm:cxn modelId="{B5A18090-3F0A-4E06-8744-4D162001383A}" type="presParOf" srcId="{D8DDDF4C-AF62-4073-942F-BCFF82BE3175}" destId="{710B956F-72A6-48DC-A6DF-519DF5E6331D}" srcOrd="14" destOrd="0" presId="urn:microsoft.com/office/officeart/2005/8/layout/vList5"/>
    <dgm:cxn modelId="{402E5A5F-C9D9-45DD-9FB2-2778F607B2D6}" type="presParOf" srcId="{710B956F-72A6-48DC-A6DF-519DF5E6331D}" destId="{EA09E9A5-DECC-47A4-81B5-E66588DB6F0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F8998BD-1905-4C5D-9042-EB6FD830DCA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AA77B9FC-71D5-4F22-9652-CB624BAF121F}">
      <dgm:prSet/>
      <dgm:spPr>
        <a:solidFill>
          <a:schemeClr val="tx2"/>
        </a:solidFill>
      </dgm:spPr>
      <dgm:t>
        <a:bodyPr/>
        <a:lstStyle/>
        <a:p>
          <a:r>
            <a:rPr lang="en-IN" dirty="0"/>
            <a:t>Capital A/c - P</a:t>
          </a:r>
        </a:p>
      </dgm:t>
    </dgm:pt>
    <dgm:pt modelId="{A5A96B5F-981A-408E-9925-FB3CD286D51F}" type="parTrans" cxnId="{46ED6000-097C-4E5B-AC01-437A49B398CB}">
      <dgm:prSet/>
      <dgm:spPr/>
      <dgm:t>
        <a:bodyPr/>
        <a:lstStyle/>
        <a:p>
          <a:endParaRPr lang="en-IN"/>
        </a:p>
      </dgm:t>
    </dgm:pt>
    <dgm:pt modelId="{8609514A-9383-48C5-A7D6-3BD1D6F72479}" type="sibTrans" cxnId="{46ED6000-097C-4E5B-AC01-437A49B398CB}">
      <dgm:prSet/>
      <dgm:spPr/>
      <dgm:t>
        <a:bodyPr/>
        <a:lstStyle/>
        <a:p>
          <a:endParaRPr lang="en-IN"/>
        </a:p>
      </dgm:t>
    </dgm:pt>
    <dgm:pt modelId="{4CBE4DFB-0D5E-4797-8F21-4F10B8782E08}">
      <dgm:prSet/>
      <dgm:spPr>
        <a:solidFill>
          <a:schemeClr val="tx2"/>
        </a:solidFill>
      </dgm:spPr>
      <dgm:t>
        <a:bodyPr/>
        <a:lstStyle/>
        <a:p>
          <a:r>
            <a:rPr lang="en-IN" dirty="0"/>
            <a:t>Drawings A/c - P</a:t>
          </a:r>
        </a:p>
      </dgm:t>
    </dgm:pt>
    <dgm:pt modelId="{B48318B4-2CD6-4CD1-9130-29348A746A5D}" type="parTrans" cxnId="{E098851F-8AA6-4F03-B59A-CECE95C124FE}">
      <dgm:prSet/>
      <dgm:spPr/>
      <dgm:t>
        <a:bodyPr/>
        <a:lstStyle/>
        <a:p>
          <a:endParaRPr lang="en-IN"/>
        </a:p>
      </dgm:t>
    </dgm:pt>
    <dgm:pt modelId="{BE646836-5200-46B3-ABE6-45B2914B8A78}" type="sibTrans" cxnId="{E098851F-8AA6-4F03-B59A-CECE95C124FE}">
      <dgm:prSet/>
      <dgm:spPr/>
      <dgm:t>
        <a:bodyPr/>
        <a:lstStyle/>
        <a:p>
          <a:endParaRPr lang="en-IN"/>
        </a:p>
      </dgm:t>
    </dgm:pt>
    <dgm:pt modelId="{192A132A-2854-48C6-B4A2-20DEBC1BB671}">
      <dgm:prSet/>
      <dgm:spPr>
        <a:solidFill>
          <a:schemeClr val="tx2"/>
        </a:solidFill>
      </dgm:spPr>
      <dgm:t>
        <a:bodyPr/>
        <a:lstStyle/>
        <a:p>
          <a:r>
            <a:rPr lang="en-IN" dirty="0"/>
            <a:t>Building A/c - R</a:t>
          </a:r>
        </a:p>
      </dgm:t>
    </dgm:pt>
    <dgm:pt modelId="{0B24B461-3E1C-449A-A184-417957A1D36F}" type="parTrans" cxnId="{D8F4C528-726C-4E6F-B292-FEB59502F95D}">
      <dgm:prSet/>
      <dgm:spPr/>
      <dgm:t>
        <a:bodyPr/>
        <a:lstStyle/>
        <a:p>
          <a:endParaRPr lang="en-IN"/>
        </a:p>
      </dgm:t>
    </dgm:pt>
    <dgm:pt modelId="{BAA37DE9-82D9-417B-A0DA-2177C7265AED}" type="sibTrans" cxnId="{D8F4C528-726C-4E6F-B292-FEB59502F95D}">
      <dgm:prSet/>
      <dgm:spPr/>
      <dgm:t>
        <a:bodyPr/>
        <a:lstStyle/>
        <a:p>
          <a:endParaRPr lang="en-IN"/>
        </a:p>
      </dgm:t>
    </dgm:pt>
    <dgm:pt modelId="{730581E0-E706-4A87-81EE-69B49D111B4D}">
      <dgm:prSet/>
      <dgm:spPr>
        <a:solidFill>
          <a:schemeClr val="tx2"/>
        </a:solidFill>
      </dgm:spPr>
      <dgm:t>
        <a:bodyPr/>
        <a:lstStyle/>
        <a:p>
          <a:r>
            <a:rPr lang="en-IN" dirty="0"/>
            <a:t>Carriage Inward A/c - N</a:t>
          </a:r>
        </a:p>
      </dgm:t>
    </dgm:pt>
    <dgm:pt modelId="{15BF6367-A0A0-4B36-A398-D9CCF523639B}" type="parTrans" cxnId="{966C78B1-1237-4C90-AB29-ABEEB3B6581B}">
      <dgm:prSet/>
      <dgm:spPr/>
      <dgm:t>
        <a:bodyPr/>
        <a:lstStyle/>
        <a:p>
          <a:endParaRPr lang="en-IN"/>
        </a:p>
      </dgm:t>
    </dgm:pt>
    <dgm:pt modelId="{DEBF700F-8A20-48EC-8275-9EB9F80AEA94}" type="sibTrans" cxnId="{966C78B1-1237-4C90-AB29-ABEEB3B6581B}">
      <dgm:prSet/>
      <dgm:spPr/>
      <dgm:t>
        <a:bodyPr/>
        <a:lstStyle/>
        <a:p>
          <a:endParaRPr lang="en-IN"/>
        </a:p>
      </dgm:t>
    </dgm:pt>
    <dgm:pt modelId="{16FA2E31-6321-4422-B001-45FC78C46F3E}">
      <dgm:prSet/>
      <dgm:spPr>
        <a:solidFill>
          <a:schemeClr val="tx2"/>
        </a:solidFill>
      </dgm:spPr>
      <dgm:t>
        <a:bodyPr/>
        <a:lstStyle/>
        <a:p>
          <a:r>
            <a:rPr lang="en-IN" dirty="0"/>
            <a:t>Cash Received A/c - R</a:t>
          </a:r>
        </a:p>
      </dgm:t>
    </dgm:pt>
    <dgm:pt modelId="{0D131CD7-536D-4C78-811C-4A4ACB5F006D}" type="parTrans" cxnId="{9D1FEB2D-69A4-433F-B457-A0E07151B990}">
      <dgm:prSet/>
      <dgm:spPr/>
      <dgm:t>
        <a:bodyPr/>
        <a:lstStyle/>
        <a:p>
          <a:endParaRPr lang="en-IN"/>
        </a:p>
      </dgm:t>
    </dgm:pt>
    <dgm:pt modelId="{6E28DE14-F473-4620-A21A-DD4A4DA8BF29}" type="sibTrans" cxnId="{9D1FEB2D-69A4-433F-B457-A0E07151B990}">
      <dgm:prSet/>
      <dgm:spPr/>
      <dgm:t>
        <a:bodyPr/>
        <a:lstStyle/>
        <a:p>
          <a:endParaRPr lang="en-IN"/>
        </a:p>
      </dgm:t>
    </dgm:pt>
    <dgm:pt modelId="{A2B40748-96A3-45D0-968D-B8B6BA0B1A4F}">
      <dgm:prSet/>
      <dgm:spPr>
        <a:solidFill>
          <a:schemeClr val="tx2"/>
        </a:solidFill>
      </dgm:spPr>
      <dgm:t>
        <a:bodyPr/>
        <a:lstStyle/>
        <a:p>
          <a:r>
            <a:rPr lang="en-IN" dirty="0"/>
            <a:t>Interest Paid A/c - N</a:t>
          </a:r>
        </a:p>
      </dgm:t>
    </dgm:pt>
    <dgm:pt modelId="{EF11831A-E591-4D45-AF2C-91A961E839A1}" type="parTrans" cxnId="{4CF06DC2-2C29-49F9-A753-BA2D9CC5AD48}">
      <dgm:prSet/>
      <dgm:spPr/>
      <dgm:t>
        <a:bodyPr/>
        <a:lstStyle/>
        <a:p>
          <a:endParaRPr lang="en-IN"/>
        </a:p>
      </dgm:t>
    </dgm:pt>
    <dgm:pt modelId="{D157FE3A-5639-457A-B552-010FC22373FF}" type="sibTrans" cxnId="{4CF06DC2-2C29-49F9-A753-BA2D9CC5AD48}">
      <dgm:prSet/>
      <dgm:spPr/>
      <dgm:t>
        <a:bodyPr/>
        <a:lstStyle/>
        <a:p>
          <a:endParaRPr lang="en-IN"/>
        </a:p>
      </dgm:t>
    </dgm:pt>
    <dgm:pt modelId="{E55918BB-7E70-48ED-B455-AB5D73FC4F64}">
      <dgm:prSet/>
      <dgm:spPr>
        <a:solidFill>
          <a:schemeClr val="tx2"/>
        </a:solidFill>
      </dgm:spPr>
      <dgm:t>
        <a:bodyPr/>
        <a:lstStyle/>
        <a:p>
          <a:r>
            <a:rPr lang="en-IN" dirty="0"/>
            <a:t>Commission Received A/c - N</a:t>
          </a:r>
        </a:p>
      </dgm:t>
    </dgm:pt>
    <dgm:pt modelId="{357EBD6C-CB6D-44FD-B3F5-8E32282CE190}" type="parTrans" cxnId="{02895C54-B2E6-4491-BE7A-9662D3A80A5E}">
      <dgm:prSet/>
      <dgm:spPr/>
      <dgm:t>
        <a:bodyPr/>
        <a:lstStyle/>
        <a:p>
          <a:endParaRPr lang="en-IN"/>
        </a:p>
      </dgm:t>
    </dgm:pt>
    <dgm:pt modelId="{964062E0-AA01-45E3-95D6-E9E8EB9C7F6D}" type="sibTrans" cxnId="{02895C54-B2E6-4491-BE7A-9662D3A80A5E}">
      <dgm:prSet/>
      <dgm:spPr/>
      <dgm:t>
        <a:bodyPr/>
        <a:lstStyle/>
        <a:p>
          <a:endParaRPr lang="en-IN"/>
        </a:p>
      </dgm:t>
    </dgm:pt>
    <dgm:pt modelId="{D3098852-58AC-4ADC-A55F-364AE9C1F062}">
      <dgm:prSet/>
      <dgm:spPr>
        <a:solidFill>
          <a:schemeClr val="tx2"/>
        </a:solidFill>
      </dgm:spPr>
      <dgm:t>
        <a:bodyPr/>
        <a:lstStyle/>
        <a:p>
          <a:r>
            <a:rPr lang="en-IN" dirty="0"/>
            <a:t>Furniture A/c - R</a:t>
          </a:r>
        </a:p>
      </dgm:t>
    </dgm:pt>
    <dgm:pt modelId="{E5BFC2CB-0044-4056-8C96-C7744D617436}" type="parTrans" cxnId="{21B8C06C-82F9-4AAA-ADC6-569915CEC4B0}">
      <dgm:prSet/>
      <dgm:spPr/>
      <dgm:t>
        <a:bodyPr/>
        <a:lstStyle/>
        <a:p>
          <a:endParaRPr lang="en-IN"/>
        </a:p>
      </dgm:t>
    </dgm:pt>
    <dgm:pt modelId="{33179C48-2AFE-42BC-811A-FF1BA38E2F11}" type="sibTrans" cxnId="{21B8C06C-82F9-4AAA-ADC6-569915CEC4B0}">
      <dgm:prSet/>
      <dgm:spPr/>
      <dgm:t>
        <a:bodyPr/>
        <a:lstStyle/>
        <a:p>
          <a:endParaRPr lang="en-IN"/>
        </a:p>
      </dgm:t>
    </dgm:pt>
    <dgm:pt modelId="{007C8F69-EDA1-4C43-8F62-55D8B72F4D81}" type="pres">
      <dgm:prSet presAssocID="{6F8998BD-1905-4C5D-9042-EB6FD830DCA7}" presName="Name0" presStyleCnt="0">
        <dgm:presLayoutVars>
          <dgm:dir/>
          <dgm:animLvl val="lvl"/>
          <dgm:resizeHandles val="exact"/>
        </dgm:presLayoutVars>
      </dgm:prSet>
      <dgm:spPr/>
    </dgm:pt>
    <dgm:pt modelId="{A243524C-0A6B-4AAB-BA47-226BCA6E1CF7}" type="pres">
      <dgm:prSet presAssocID="{AA77B9FC-71D5-4F22-9652-CB624BAF121F}" presName="linNode" presStyleCnt="0"/>
      <dgm:spPr/>
    </dgm:pt>
    <dgm:pt modelId="{EBFAF812-587B-4C0E-A572-C509B9E09BB8}" type="pres">
      <dgm:prSet presAssocID="{AA77B9FC-71D5-4F22-9652-CB624BAF121F}" presName="parentText" presStyleLbl="node1" presStyleIdx="0" presStyleCnt="8">
        <dgm:presLayoutVars>
          <dgm:chMax val="1"/>
          <dgm:bulletEnabled val="1"/>
        </dgm:presLayoutVars>
      </dgm:prSet>
      <dgm:spPr/>
    </dgm:pt>
    <dgm:pt modelId="{75C51F40-2F99-437B-B499-924CC84D5D5F}" type="pres">
      <dgm:prSet presAssocID="{8609514A-9383-48C5-A7D6-3BD1D6F72479}" presName="sp" presStyleCnt="0"/>
      <dgm:spPr/>
    </dgm:pt>
    <dgm:pt modelId="{0F56C6B4-F9BA-4BEC-86C4-67AF9CDFD2CE}" type="pres">
      <dgm:prSet presAssocID="{4CBE4DFB-0D5E-4797-8F21-4F10B8782E08}" presName="linNode" presStyleCnt="0"/>
      <dgm:spPr/>
    </dgm:pt>
    <dgm:pt modelId="{821586F7-3DD1-4029-9927-CA49672B750F}" type="pres">
      <dgm:prSet presAssocID="{4CBE4DFB-0D5E-4797-8F21-4F10B8782E08}" presName="parentText" presStyleLbl="node1" presStyleIdx="1" presStyleCnt="8">
        <dgm:presLayoutVars>
          <dgm:chMax val="1"/>
          <dgm:bulletEnabled val="1"/>
        </dgm:presLayoutVars>
      </dgm:prSet>
      <dgm:spPr/>
    </dgm:pt>
    <dgm:pt modelId="{F1BB9E1A-C8BB-430B-8979-F71DA74C7AB6}" type="pres">
      <dgm:prSet presAssocID="{BE646836-5200-46B3-ABE6-45B2914B8A78}" presName="sp" presStyleCnt="0"/>
      <dgm:spPr/>
    </dgm:pt>
    <dgm:pt modelId="{B9DEDFFE-E108-4A42-B367-54E61E85FF77}" type="pres">
      <dgm:prSet presAssocID="{192A132A-2854-48C6-B4A2-20DEBC1BB671}" presName="linNode" presStyleCnt="0"/>
      <dgm:spPr/>
    </dgm:pt>
    <dgm:pt modelId="{BAF3DCBF-CBF0-47D9-A4D2-3ECACC833381}" type="pres">
      <dgm:prSet presAssocID="{192A132A-2854-48C6-B4A2-20DEBC1BB671}" presName="parentText" presStyleLbl="node1" presStyleIdx="2" presStyleCnt="8">
        <dgm:presLayoutVars>
          <dgm:chMax val="1"/>
          <dgm:bulletEnabled val="1"/>
        </dgm:presLayoutVars>
      </dgm:prSet>
      <dgm:spPr/>
    </dgm:pt>
    <dgm:pt modelId="{5D6B09D8-5DCC-49A6-B71E-5DEDC1B32306}" type="pres">
      <dgm:prSet presAssocID="{BAA37DE9-82D9-417B-A0DA-2177C7265AED}" presName="sp" presStyleCnt="0"/>
      <dgm:spPr/>
    </dgm:pt>
    <dgm:pt modelId="{B8810A7D-78D2-449F-9821-9FFB864C2870}" type="pres">
      <dgm:prSet presAssocID="{730581E0-E706-4A87-81EE-69B49D111B4D}" presName="linNode" presStyleCnt="0"/>
      <dgm:spPr/>
    </dgm:pt>
    <dgm:pt modelId="{761EF201-A3A2-4D87-B2C7-EDCE4604C07C}" type="pres">
      <dgm:prSet presAssocID="{730581E0-E706-4A87-81EE-69B49D111B4D}" presName="parentText" presStyleLbl="node1" presStyleIdx="3" presStyleCnt="8">
        <dgm:presLayoutVars>
          <dgm:chMax val="1"/>
          <dgm:bulletEnabled val="1"/>
        </dgm:presLayoutVars>
      </dgm:prSet>
      <dgm:spPr/>
    </dgm:pt>
    <dgm:pt modelId="{5CD7AF96-2F0D-4FCF-A2C6-09CC36A76746}" type="pres">
      <dgm:prSet presAssocID="{DEBF700F-8A20-48EC-8275-9EB9F80AEA94}" presName="sp" presStyleCnt="0"/>
      <dgm:spPr/>
    </dgm:pt>
    <dgm:pt modelId="{B7F986EA-C8DA-4938-9ED6-9F359082C15D}" type="pres">
      <dgm:prSet presAssocID="{16FA2E31-6321-4422-B001-45FC78C46F3E}" presName="linNode" presStyleCnt="0"/>
      <dgm:spPr/>
    </dgm:pt>
    <dgm:pt modelId="{22685FF1-AEA4-49B2-A7F3-87501E0FD446}" type="pres">
      <dgm:prSet presAssocID="{16FA2E31-6321-4422-B001-45FC78C46F3E}" presName="parentText" presStyleLbl="node1" presStyleIdx="4" presStyleCnt="8">
        <dgm:presLayoutVars>
          <dgm:chMax val="1"/>
          <dgm:bulletEnabled val="1"/>
        </dgm:presLayoutVars>
      </dgm:prSet>
      <dgm:spPr/>
    </dgm:pt>
    <dgm:pt modelId="{E09B180F-715D-4AE7-B812-35A256E60083}" type="pres">
      <dgm:prSet presAssocID="{6E28DE14-F473-4620-A21A-DD4A4DA8BF29}" presName="sp" presStyleCnt="0"/>
      <dgm:spPr/>
    </dgm:pt>
    <dgm:pt modelId="{FEB0EBCE-B367-4E75-8D22-8FAA3C9DDD0F}" type="pres">
      <dgm:prSet presAssocID="{A2B40748-96A3-45D0-968D-B8B6BA0B1A4F}" presName="linNode" presStyleCnt="0"/>
      <dgm:spPr/>
    </dgm:pt>
    <dgm:pt modelId="{8B39C678-8450-4BA5-BF79-8F5D44B6FABD}" type="pres">
      <dgm:prSet presAssocID="{A2B40748-96A3-45D0-968D-B8B6BA0B1A4F}" presName="parentText" presStyleLbl="node1" presStyleIdx="5" presStyleCnt="8">
        <dgm:presLayoutVars>
          <dgm:chMax val="1"/>
          <dgm:bulletEnabled val="1"/>
        </dgm:presLayoutVars>
      </dgm:prSet>
      <dgm:spPr/>
    </dgm:pt>
    <dgm:pt modelId="{FC63FBB8-5F60-41A4-B9D8-3F4A3B1D60E1}" type="pres">
      <dgm:prSet presAssocID="{D157FE3A-5639-457A-B552-010FC22373FF}" presName="sp" presStyleCnt="0"/>
      <dgm:spPr/>
    </dgm:pt>
    <dgm:pt modelId="{19A8C3E8-59A3-4CC6-A6D2-4D9986B7EC91}" type="pres">
      <dgm:prSet presAssocID="{E55918BB-7E70-48ED-B455-AB5D73FC4F64}" presName="linNode" presStyleCnt="0"/>
      <dgm:spPr/>
    </dgm:pt>
    <dgm:pt modelId="{3743D79E-24F5-42FF-A98A-6C4CF61C5E20}" type="pres">
      <dgm:prSet presAssocID="{E55918BB-7E70-48ED-B455-AB5D73FC4F64}" presName="parentText" presStyleLbl="node1" presStyleIdx="6" presStyleCnt="8">
        <dgm:presLayoutVars>
          <dgm:chMax val="1"/>
          <dgm:bulletEnabled val="1"/>
        </dgm:presLayoutVars>
      </dgm:prSet>
      <dgm:spPr/>
    </dgm:pt>
    <dgm:pt modelId="{9CF7A428-89ED-4CF5-A357-16E77E793A63}" type="pres">
      <dgm:prSet presAssocID="{964062E0-AA01-45E3-95D6-E9E8EB9C7F6D}" presName="sp" presStyleCnt="0"/>
      <dgm:spPr/>
    </dgm:pt>
    <dgm:pt modelId="{312C5B08-DC35-4082-9D93-7BEC434F7F88}" type="pres">
      <dgm:prSet presAssocID="{D3098852-58AC-4ADC-A55F-364AE9C1F062}" presName="linNode" presStyleCnt="0"/>
      <dgm:spPr/>
    </dgm:pt>
    <dgm:pt modelId="{3E372A91-F9C1-4521-AD6B-19EE430C12B1}" type="pres">
      <dgm:prSet presAssocID="{D3098852-58AC-4ADC-A55F-364AE9C1F062}" presName="parentText" presStyleLbl="node1" presStyleIdx="7" presStyleCnt="8">
        <dgm:presLayoutVars>
          <dgm:chMax val="1"/>
          <dgm:bulletEnabled val="1"/>
        </dgm:presLayoutVars>
      </dgm:prSet>
      <dgm:spPr/>
    </dgm:pt>
  </dgm:ptLst>
  <dgm:cxnLst>
    <dgm:cxn modelId="{46ED6000-097C-4E5B-AC01-437A49B398CB}" srcId="{6F8998BD-1905-4C5D-9042-EB6FD830DCA7}" destId="{AA77B9FC-71D5-4F22-9652-CB624BAF121F}" srcOrd="0" destOrd="0" parTransId="{A5A96B5F-981A-408E-9925-FB3CD286D51F}" sibTransId="{8609514A-9383-48C5-A7D6-3BD1D6F72479}"/>
    <dgm:cxn modelId="{761AAD1C-28B4-43BD-855E-6E723486F609}" type="presOf" srcId="{6F8998BD-1905-4C5D-9042-EB6FD830DCA7}" destId="{007C8F69-EDA1-4C43-8F62-55D8B72F4D81}" srcOrd="0" destOrd="0" presId="urn:microsoft.com/office/officeart/2005/8/layout/vList5"/>
    <dgm:cxn modelId="{E098851F-8AA6-4F03-B59A-CECE95C124FE}" srcId="{6F8998BD-1905-4C5D-9042-EB6FD830DCA7}" destId="{4CBE4DFB-0D5E-4797-8F21-4F10B8782E08}" srcOrd="1" destOrd="0" parTransId="{B48318B4-2CD6-4CD1-9130-29348A746A5D}" sibTransId="{BE646836-5200-46B3-ABE6-45B2914B8A78}"/>
    <dgm:cxn modelId="{D8F4C528-726C-4E6F-B292-FEB59502F95D}" srcId="{6F8998BD-1905-4C5D-9042-EB6FD830DCA7}" destId="{192A132A-2854-48C6-B4A2-20DEBC1BB671}" srcOrd="2" destOrd="0" parTransId="{0B24B461-3E1C-449A-A184-417957A1D36F}" sibTransId="{BAA37DE9-82D9-417B-A0DA-2177C7265AED}"/>
    <dgm:cxn modelId="{3919872D-2158-4816-9FEA-43371394BC1D}" type="presOf" srcId="{730581E0-E706-4A87-81EE-69B49D111B4D}" destId="{761EF201-A3A2-4D87-B2C7-EDCE4604C07C}" srcOrd="0" destOrd="0" presId="urn:microsoft.com/office/officeart/2005/8/layout/vList5"/>
    <dgm:cxn modelId="{9D1FEB2D-69A4-433F-B457-A0E07151B990}" srcId="{6F8998BD-1905-4C5D-9042-EB6FD830DCA7}" destId="{16FA2E31-6321-4422-B001-45FC78C46F3E}" srcOrd="4" destOrd="0" parTransId="{0D131CD7-536D-4C78-811C-4A4ACB5F006D}" sibTransId="{6E28DE14-F473-4620-A21A-DD4A4DA8BF29}"/>
    <dgm:cxn modelId="{21B8C06C-82F9-4AAA-ADC6-569915CEC4B0}" srcId="{6F8998BD-1905-4C5D-9042-EB6FD830DCA7}" destId="{D3098852-58AC-4ADC-A55F-364AE9C1F062}" srcOrd="7" destOrd="0" parTransId="{E5BFC2CB-0044-4056-8C96-C7744D617436}" sibTransId="{33179C48-2AFE-42BC-811A-FF1BA38E2F11}"/>
    <dgm:cxn modelId="{02895C54-B2E6-4491-BE7A-9662D3A80A5E}" srcId="{6F8998BD-1905-4C5D-9042-EB6FD830DCA7}" destId="{E55918BB-7E70-48ED-B455-AB5D73FC4F64}" srcOrd="6" destOrd="0" parTransId="{357EBD6C-CB6D-44FD-B3F5-8E32282CE190}" sibTransId="{964062E0-AA01-45E3-95D6-E9E8EB9C7F6D}"/>
    <dgm:cxn modelId="{DE7DF27A-CAF7-47C1-9DB1-CED0A96405F6}" type="presOf" srcId="{A2B40748-96A3-45D0-968D-B8B6BA0B1A4F}" destId="{8B39C678-8450-4BA5-BF79-8F5D44B6FABD}" srcOrd="0" destOrd="0" presId="urn:microsoft.com/office/officeart/2005/8/layout/vList5"/>
    <dgm:cxn modelId="{78D2B791-39B0-473F-8B38-725B2C239210}" type="presOf" srcId="{16FA2E31-6321-4422-B001-45FC78C46F3E}" destId="{22685FF1-AEA4-49B2-A7F3-87501E0FD446}" srcOrd="0" destOrd="0" presId="urn:microsoft.com/office/officeart/2005/8/layout/vList5"/>
    <dgm:cxn modelId="{BFB931A8-A471-4249-94A9-CE9419D50C93}" type="presOf" srcId="{AA77B9FC-71D5-4F22-9652-CB624BAF121F}" destId="{EBFAF812-587B-4C0E-A572-C509B9E09BB8}" srcOrd="0" destOrd="0" presId="urn:microsoft.com/office/officeart/2005/8/layout/vList5"/>
    <dgm:cxn modelId="{966C78B1-1237-4C90-AB29-ABEEB3B6581B}" srcId="{6F8998BD-1905-4C5D-9042-EB6FD830DCA7}" destId="{730581E0-E706-4A87-81EE-69B49D111B4D}" srcOrd="3" destOrd="0" parTransId="{15BF6367-A0A0-4B36-A398-D9CCF523639B}" sibTransId="{DEBF700F-8A20-48EC-8275-9EB9F80AEA94}"/>
    <dgm:cxn modelId="{4CF06DC2-2C29-49F9-A753-BA2D9CC5AD48}" srcId="{6F8998BD-1905-4C5D-9042-EB6FD830DCA7}" destId="{A2B40748-96A3-45D0-968D-B8B6BA0B1A4F}" srcOrd="5" destOrd="0" parTransId="{EF11831A-E591-4D45-AF2C-91A961E839A1}" sibTransId="{D157FE3A-5639-457A-B552-010FC22373FF}"/>
    <dgm:cxn modelId="{B8C6E1CC-765C-4AD5-B9CB-7A9D62C7CC25}" type="presOf" srcId="{D3098852-58AC-4ADC-A55F-364AE9C1F062}" destId="{3E372A91-F9C1-4521-AD6B-19EE430C12B1}" srcOrd="0" destOrd="0" presId="urn:microsoft.com/office/officeart/2005/8/layout/vList5"/>
    <dgm:cxn modelId="{AC9F96D9-DC9D-4239-AFC3-2C0951973367}" type="presOf" srcId="{192A132A-2854-48C6-B4A2-20DEBC1BB671}" destId="{BAF3DCBF-CBF0-47D9-A4D2-3ECACC833381}" srcOrd="0" destOrd="0" presId="urn:microsoft.com/office/officeart/2005/8/layout/vList5"/>
    <dgm:cxn modelId="{570FEBD9-3883-4789-A68D-07379A947498}" type="presOf" srcId="{E55918BB-7E70-48ED-B455-AB5D73FC4F64}" destId="{3743D79E-24F5-42FF-A98A-6C4CF61C5E20}" srcOrd="0" destOrd="0" presId="urn:microsoft.com/office/officeart/2005/8/layout/vList5"/>
    <dgm:cxn modelId="{811391E2-8FF8-42AD-BCDB-414A58362EFC}" type="presOf" srcId="{4CBE4DFB-0D5E-4797-8F21-4F10B8782E08}" destId="{821586F7-3DD1-4029-9927-CA49672B750F}" srcOrd="0" destOrd="0" presId="urn:microsoft.com/office/officeart/2005/8/layout/vList5"/>
    <dgm:cxn modelId="{187F18CE-ADA6-4A9E-A325-CB9DD3F2A077}" type="presParOf" srcId="{007C8F69-EDA1-4C43-8F62-55D8B72F4D81}" destId="{A243524C-0A6B-4AAB-BA47-226BCA6E1CF7}" srcOrd="0" destOrd="0" presId="urn:microsoft.com/office/officeart/2005/8/layout/vList5"/>
    <dgm:cxn modelId="{26C0C691-C1EC-411D-A0E8-5CE2633351F9}" type="presParOf" srcId="{A243524C-0A6B-4AAB-BA47-226BCA6E1CF7}" destId="{EBFAF812-587B-4C0E-A572-C509B9E09BB8}" srcOrd="0" destOrd="0" presId="urn:microsoft.com/office/officeart/2005/8/layout/vList5"/>
    <dgm:cxn modelId="{D25BED92-C2BA-4FE7-94A1-B7B319C1F194}" type="presParOf" srcId="{007C8F69-EDA1-4C43-8F62-55D8B72F4D81}" destId="{75C51F40-2F99-437B-B499-924CC84D5D5F}" srcOrd="1" destOrd="0" presId="urn:microsoft.com/office/officeart/2005/8/layout/vList5"/>
    <dgm:cxn modelId="{1E40F63C-D5E6-4D42-BE41-9B395A7FBBC2}" type="presParOf" srcId="{007C8F69-EDA1-4C43-8F62-55D8B72F4D81}" destId="{0F56C6B4-F9BA-4BEC-86C4-67AF9CDFD2CE}" srcOrd="2" destOrd="0" presId="urn:microsoft.com/office/officeart/2005/8/layout/vList5"/>
    <dgm:cxn modelId="{12056693-B512-41FC-8DE2-A0A4C3406FCB}" type="presParOf" srcId="{0F56C6B4-F9BA-4BEC-86C4-67AF9CDFD2CE}" destId="{821586F7-3DD1-4029-9927-CA49672B750F}" srcOrd="0" destOrd="0" presId="urn:microsoft.com/office/officeart/2005/8/layout/vList5"/>
    <dgm:cxn modelId="{D47D249C-A562-4A0A-A7FE-F937D1515808}" type="presParOf" srcId="{007C8F69-EDA1-4C43-8F62-55D8B72F4D81}" destId="{F1BB9E1A-C8BB-430B-8979-F71DA74C7AB6}" srcOrd="3" destOrd="0" presId="urn:microsoft.com/office/officeart/2005/8/layout/vList5"/>
    <dgm:cxn modelId="{DAB62989-C0CD-4355-9BE0-CD00F9A46DB4}" type="presParOf" srcId="{007C8F69-EDA1-4C43-8F62-55D8B72F4D81}" destId="{B9DEDFFE-E108-4A42-B367-54E61E85FF77}" srcOrd="4" destOrd="0" presId="urn:microsoft.com/office/officeart/2005/8/layout/vList5"/>
    <dgm:cxn modelId="{97081817-2C75-4010-9B53-CA896BDD7210}" type="presParOf" srcId="{B9DEDFFE-E108-4A42-B367-54E61E85FF77}" destId="{BAF3DCBF-CBF0-47D9-A4D2-3ECACC833381}" srcOrd="0" destOrd="0" presId="urn:microsoft.com/office/officeart/2005/8/layout/vList5"/>
    <dgm:cxn modelId="{B056C3C4-BB65-41B2-9F94-FA39BC782A49}" type="presParOf" srcId="{007C8F69-EDA1-4C43-8F62-55D8B72F4D81}" destId="{5D6B09D8-5DCC-49A6-B71E-5DEDC1B32306}" srcOrd="5" destOrd="0" presId="urn:microsoft.com/office/officeart/2005/8/layout/vList5"/>
    <dgm:cxn modelId="{2847673C-FC04-4CAB-A54A-BCE649B40917}" type="presParOf" srcId="{007C8F69-EDA1-4C43-8F62-55D8B72F4D81}" destId="{B8810A7D-78D2-449F-9821-9FFB864C2870}" srcOrd="6" destOrd="0" presId="urn:microsoft.com/office/officeart/2005/8/layout/vList5"/>
    <dgm:cxn modelId="{F8623D38-9539-4643-852D-A2D102C2EE39}" type="presParOf" srcId="{B8810A7D-78D2-449F-9821-9FFB864C2870}" destId="{761EF201-A3A2-4D87-B2C7-EDCE4604C07C}" srcOrd="0" destOrd="0" presId="urn:microsoft.com/office/officeart/2005/8/layout/vList5"/>
    <dgm:cxn modelId="{3A2F0ABD-7814-4112-AAF7-B8B4E18D5988}" type="presParOf" srcId="{007C8F69-EDA1-4C43-8F62-55D8B72F4D81}" destId="{5CD7AF96-2F0D-4FCF-A2C6-09CC36A76746}" srcOrd="7" destOrd="0" presId="urn:microsoft.com/office/officeart/2005/8/layout/vList5"/>
    <dgm:cxn modelId="{AA7FC2CE-0270-419A-B215-6B846DC558E7}" type="presParOf" srcId="{007C8F69-EDA1-4C43-8F62-55D8B72F4D81}" destId="{B7F986EA-C8DA-4938-9ED6-9F359082C15D}" srcOrd="8" destOrd="0" presId="urn:microsoft.com/office/officeart/2005/8/layout/vList5"/>
    <dgm:cxn modelId="{85900E57-CD9C-4C8E-ADD0-87B75FD476E8}" type="presParOf" srcId="{B7F986EA-C8DA-4938-9ED6-9F359082C15D}" destId="{22685FF1-AEA4-49B2-A7F3-87501E0FD446}" srcOrd="0" destOrd="0" presId="urn:microsoft.com/office/officeart/2005/8/layout/vList5"/>
    <dgm:cxn modelId="{366B3EF5-70AF-49B8-B8D0-BEF106EA5820}" type="presParOf" srcId="{007C8F69-EDA1-4C43-8F62-55D8B72F4D81}" destId="{E09B180F-715D-4AE7-B812-35A256E60083}" srcOrd="9" destOrd="0" presId="urn:microsoft.com/office/officeart/2005/8/layout/vList5"/>
    <dgm:cxn modelId="{A9E1782E-61D9-445A-989E-45508F05435E}" type="presParOf" srcId="{007C8F69-EDA1-4C43-8F62-55D8B72F4D81}" destId="{FEB0EBCE-B367-4E75-8D22-8FAA3C9DDD0F}" srcOrd="10" destOrd="0" presId="urn:microsoft.com/office/officeart/2005/8/layout/vList5"/>
    <dgm:cxn modelId="{F74E004B-FEAF-4EC8-BB25-168EB69CECA0}" type="presParOf" srcId="{FEB0EBCE-B367-4E75-8D22-8FAA3C9DDD0F}" destId="{8B39C678-8450-4BA5-BF79-8F5D44B6FABD}" srcOrd="0" destOrd="0" presId="urn:microsoft.com/office/officeart/2005/8/layout/vList5"/>
    <dgm:cxn modelId="{DDE132E4-F227-421A-BABA-70B91EB411A3}" type="presParOf" srcId="{007C8F69-EDA1-4C43-8F62-55D8B72F4D81}" destId="{FC63FBB8-5F60-41A4-B9D8-3F4A3B1D60E1}" srcOrd="11" destOrd="0" presId="urn:microsoft.com/office/officeart/2005/8/layout/vList5"/>
    <dgm:cxn modelId="{E8B4586D-D269-465C-8B8B-9C0868482950}" type="presParOf" srcId="{007C8F69-EDA1-4C43-8F62-55D8B72F4D81}" destId="{19A8C3E8-59A3-4CC6-A6D2-4D9986B7EC91}" srcOrd="12" destOrd="0" presId="urn:microsoft.com/office/officeart/2005/8/layout/vList5"/>
    <dgm:cxn modelId="{99344945-0992-4413-BF91-62A478FFA9E1}" type="presParOf" srcId="{19A8C3E8-59A3-4CC6-A6D2-4D9986B7EC91}" destId="{3743D79E-24F5-42FF-A98A-6C4CF61C5E20}" srcOrd="0" destOrd="0" presId="urn:microsoft.com/office/officeart/2005/8/layout/vList5"/>
    <dgm:cxn modelId="{E5733804-77ED-4D37-AABE-6A32D339340C}" type="presParOf" srcId="{007C8F69-EDA1-4C43-8F62-55D8B72F4D81}" destId="{9CF7A428-89ED-4CF5-A357-16E77E793A63}" srcOrd="13" destOrd="0" presId="urn:microsoft.com/office/officeart/2005/8/layout/vList5"/>
    <dgm:cxn modelId="{CEAF8B42-99EC-4FAA-8457-BE9FC29C7440}" type="presParOf" srcId="{007C8F69-EDA1-4C43-8F62-55D8B72F4D81}" destId="{312C5B08-DC35-4082-9D93-7BEC434F7F88}" srcOrd="14" destOrd="0" presId="urn:microsoft.com/office/officeart/2005/8/layout/vList5"/>
    <dgm:cxn modelId="{B9B4A8C9-8706-45F3-A81F-2886ABF2605F}" type="presParOf" srcId="{312C5B08-DC35-4082-9D93-7BEC434F7F88}" destId="{3E372A91-F9C1-4521-AD6B-19EE430C12B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6D1494-83F5-4B8F-8037-A5D3FF3D358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414BFA7F-919F-4D7E-B89F-BFF2E62E0A55}">
      <dgm:prSet/>
      <dgm:spPr>
        <a:solidFill>
          <a:schemeClr val="tx2"/>
        </a:solidFill>
      </dgm:spPr>
      <dgm:t>
        <a:bodyPr/>
        <a:lstStyle/>
        <a:p>
          <a:r>
            <a:rPr lang="en-IN" dirty="0"/>
            <a:t>Bank A/c - P</a:t>
          </a:r>
        </a:p>
      </dgm:t>
    </dgm:pt>
    <dgm:pt modelId="{3359B337-B307-4EC2-9D5B-0EBFB75671C4}" type="parTrans" cxnId="{97B526CC-59F0-4847-9F61-42E03920B4EB}">
      <dgm:prSet/>
      <dgm:spPr/>
      <dgm:t>
        <a:bodyPr/>
        <a:lstStyle/>
        <a:p>
          <a:endParaRPr lang="en-IN"/>
        </a:p>
      </dgm:t>
    </dgm:pt>
    <dgm:pt modelId="{6422F04E-F6FB-4628-B4C4-E4775D38286E}" type="sibTrans" cxnId="{97B526CC-59F0-4847-9F61-42E03920B4EB}">
      <dgm:prSet/>
      <dgm:spPr/>
      <dgm:t>
        <a:bodyPr/>
        <a:lstStyle/>
        <a:p>
          <a:endParaRPr lang="en-IN"/>
        </a:p>
      </dgm:t>
    </dgm:pt>
    <dgm:pt modelId="{B93EC1BE-4CAC-4544-8071-851C5880584E}">
      <dgm:prSet/>
      <dgm:spPr>
        <a:solidFill>
          <a:schemeClr val="tx2"/>
        </a:solidFill>
      </dgm:spPr>
      <dgm:t>
        <a:bodyPr/>
        <a:lstStyle/>
        <a:p>
          <a:r>
            <a:rPr lang="en-IN" dirty="0"/>
            <a:t>Discount Allowed A/c - N</a:t>
          </a:r>
        </a:p>
      </dgm:t>
    </dgm:pt>
    <dgm:pt modelId="{AE8F2690-DC4F-402E-AA3F-EDB98975B7A5}" type="parTrans" cxnId="{2AFD6410-6A18-4908-91BA-050A61F8C567}">
      <dgm:prSet/>
      <dgm:spPr/>
      <dgm:t>
        <a:bodyPr/>
        <a:lstStyle/>
        <a:p>
          <a:endParaRPr lang="en-IN"/>
        </a:p>
      </dgm:t>
    </dgm:pt>
    <dgm:pt modelId="{ED8B6780-549C-4780-BEFF-C8250162A087}" type="sibTrans" cxnId="{2AFD6410-6A18-4908-91BA-050A61F8C567}">
      <dgm:prSet/>
      <dgm:spPr/>
      <dgm:t>
        <a:bodyPr/>
        <a:lstStyle/>
        <a:p>
          <a:endParaRPr lang="en-IN"/>
        </a:p>
      </dgm:t>
    </dgm:pt>
    <dgm:pt modelId="{645EA5A8-144D-4095-8B33-381ACF98BDDE}">
      <dgm:prSet/>
      <dgm:spPr>
        <a:solidFill>
          <a:schemeClr val="tx2"/>
        </a:solidFill>
      </dgm:spPr>
      <dgm:t>
        <a:bodyPr/>
        <a:lstStyle/>
        <a:p>
          <a:r>
            <a:rPr lang="en-IN" dirty="0"/>
            <a:t>Sales Promotion A/c - N</a:t>
          </a:r>
        </a:p>
      </dgm:t>
    </dgm:pt>
    <dgm:pt modelId="{7ECBDDF5-732D-4D31-80AD-BAE9D0669178}" type="parTrans" cxnId="{6F1783FC-B6CB-486C-9741-175B162A6ECF}">
      <dgm:prSet/>
      <dgm:spPr/>
      <dgm:t>
        <a:bodyPr/>
        <a:lstStyle/>
        <a:p>
          <a:endParaRPr lang="en-IN"/>
        </a:p>
      </dgm:t>
    </dgm:pt>
    <dgm:pt modelId="{11BCC83C-914B-4270-B153-BE5775C5108C}" type="sibTrans" cxnId="{6F1783FC-B6CB-486C-9741-175B162A6ECF}">
      <dgm:prSet/>
      <dgm:spPr/>
      <dgm:t>
        <a:bodyPr/>
        <a:lstStyle/>
        <a:p>
          <a:endParaRPr lang="en-IN"/>
        </a:p>
      </dgm:t>
    </dgm:pt>
    <dgm:pt modelId="{AB88C18F-8286-4895-AD56-7960A98A7B35}">
      <dgm:prSet/>
      <dgm:spPr>
        <a:solidFill>
          <a:schemeClr val="tx2"/>
        </a:solidFill>
      </dgm:spPr>
      <dgm:t>
        <a:bodyPr/>
        <a:lstStyle/>
        <a:p>
          <a:r>
            <a:rPr lang="en-IN" dirty="0"/>
            <a:t>Bad-Debts Written-off A/c - N</a:t>
          </a:r>
        </a:p>
      </dgm:t>
    </dgm:pt>
    <dgm:pt modelId="{CF34329E-6055-41C2-9AB3-92D975011F6E}" type="parTrans" cxnId="{A250C28E-BEF7-426F-8DD8-711F948BFA32}">
      <dgm:prSet/>
      <dgm:spPr/>
      <dgm:t>
        <a:bodyPr/>
        <a:lstStyle/>
        <a:p>
          <a:endParaRPr lang="en-IN"/>
        </a:p>
      </dgm:t>
    </dgm:pt>
    <dgm:pt modelId="{DC6E1DF5-2720-4E52-BB47-7261AE48A946}" type="sibTrans" cxnId="{A250C28E-BEF7-426F-8DD8-711F948BFA32}">
      <dgm:prSet/>
      <dgm:spPr/>
      <dgm:t>
        <a:bodyPr/>
        <a:lstStyle/>
        <a:p>
          <a:endParaRPr lang="en-IN"/>
        </a:p>
      </dgm:t>
    </dgm:pt>
    <dgm:pt modelId="{77672C80-C189-4302-B024-54591FD8AE93}">
      <dgm:prSet/>
      <dgm:spPr>
        <a:solidFill>
          <a:schemeClr val="tx2"/>
        </a:solidFill>
      </dgm:spPr>
      <dgm:t>
        <a:bodyPr/>
        <a:lstStyle/>
        <a:p>
          <a:r>
            <a:rPr lang="en-IN" dirty="0"/>
            <a:t>Stationery Bought A/c - R</a:t>
          </a:r>
        </a:p>
      </dgm:t>
    </dgm:pt>
    <dgm:pt modelId="{03C5E2A3-117B-4BC9-9B09-B54EB1D7EEF3}" type="parTrans" cxnId="{09D2D49E-6C39-4939-9121-86F5FD2232F5}">
      <dgm:prSet/>
      <dgm:spPr/>
      <dgm:t>
        <a:bodyPr/>
        <a:lstStyle/>
        <a:p>
          <a:endParaRPr lang="en-IN"/>
        </a:p>
      </dgm:t>
    </dgm:pt>
    <dgm:pt modelId="{5BBADE5F-6E12-4689-84D9-5E575E4B906B}" type="sibTrans" cxnId="{09D2D49E-6C39-4939-9121-86F5FD2232F5}">
      <dgm:prSet/>
      <dgm:spPr/>
      <dgm:t>
        <a:bodyPr/>
        <a:lstStyle/>
        <a:p>
          <a:endParaRPr lang="en-IN"/>
        </a:p>
      </dgm:t>
    </dgm:pt>
    <dgm:pt modelId="{2922D4D2-0466-49A0-BECB-F12D4C378A07}">
      <dgm:prSet/>
      <dgm:spPr>
        <a:solidFill>
          <a:schemeClr val="tx2"/>
        </a:solidFill>
      </dgm:spPr>
      <dgm:t>
        <a:bodyPr/>
        <a:lstStyle/>
        <a:p>
          <a:r>
            <a:rPr lang="en-IN" dirty="0"/>
            <a:t>Outstanding Salary A/c - P</a:t>
          </a:r>
        </a:p>
      </dgm:t>
    </dgm:pt>
    <dgm:pt modelId="{502CC431-ED82-40E3-9BA8-C61699C2CB35}" type="parTrans" cxnId="{1ED6F129-020A-4D95-A2EA-4B958527A609}">
      <dgm:prSet/>
      <dgm:spPr/>
      <dgm:t>
        <a:bodyPr/>
        <a:lstStyle/>
        <a:p>
          <a:endParaRPr lang="en-IN"/>
        </a:p>
      </dgm:t>
    </dgm:pt>
    <dgm:pt modelId="{A50B8E50-3C0B-4EE1-A63A-277B6E3B4AE1}" type="sibTrans" cxnId="{1ED6F129-020A-4D95-A2EA-4B958527A609}">
      <dgm:prSet/>
      <dgm:spPr/>
      <dgm:t>
        <a:bodyPr/>
        <a:lstStyle/>
        <a:p>
          <a:endParaRPr lang="en-IN"/>
        </a:p>
      </dgm:t>
    </dgm:pt>
    <dgm:pt modelId="{04508ECC-B5F9-48DF-977B-B1EEC5D521A4}">
      <dgm:prSet/>
      <dgm:spPr>
        <a:solidFill>
          <a:schemeClr val="tx2"/>
        </a:solidFill>
      </dgm:spPr>
      <dgm:t>
        <a:bodyPr/>
        <a:lstStyle/>
        <a:p>
          <a:r>
            <a:rPr lang="en-IN" dirty="0"/>
            <a:t>Wages &amp; Salaries A/c - N</a:t>
          </a:r>
        </a:p>
      </dgm:t>
    </dgm:pt>
    <dgm:pt modelId="{DB6F918B-1D33-4F77-9E21-649C0D8E3EF7}" type="parTrans" cxnId="{09A6445E-78D5-4AAB-A53A-0693B9C09924}">
      <dgm:prSet/>
      <dgm:spPr/>
      <dgm:t>
        <a:bodyPr/>
        <a:lstStyle/>
        <a:p>
          <a:endParaRPr lang="en-IN"/>
        </a:p>
      </dgm:t>
    </dgm:pt>
    <dgm:pt modelId="{77F6320B-0A2D-4416-B445-5D861287A887}" type="sibTrans" cxnId="{09A6445E-78D5-4AAB-A53A-0693B9C09924}">
      <dgm:prSet/>
      <dgm:spPr/>
      <dgm:t>
        <a:bodyPr/>
        <a:lstStyle/>
        <a:p>
          <a:endParaRPr lang="en-IN"/>
        </a:p>
      </dgm:t>
    </dgm:pt>
    <dgm:pt modelId="{C79DAD9A-958E-4C1F-90DB-D3112DAA5BE5}">
      <dgm:prSet/>
      <dgm:spPr>
        <a:solidFill>
          <a:schemeClr val="tx2"/>
        </a:solidFill>
      </dgm:spPr>
      <dgm:t>
        <a:bodyPr/>
        <a:lstStyle/>
        <a:p>
          <a:r>
            <a:rPr lang="en-IN" dirty="0"/>
            <a:t>Prepaid Rent A/c - P</a:t>
          </a:r>
        </a:p>
      </dgm:t>
    </dgm:pt>
    <dgm:pt modelId="{36BDA1E3-0317-4C89-B4A6-C5112EDD28D0}" type="parTrans" cxnId="{83DE5D2C-0425-4575-9941-FCE0E41E1838}">
      <dgm:prSet/>
      <dgm:spPr/>
      <dgm:t>
        <a:bodyPr/>
        <a:lstStyle/>
        <a:p>
          <a:endParaRPr lang="en-IN"/>
        </a:p>
      </dgm:t>
    </dgm:pt>
    <dgm:pt modelId="{F23EDEB1-8D46-44DF-9C1D-62AC786DFEA9}" type="sibTrans" cxnId="{83DE5D2C-0425-4575-9941-FCE0E41E1838}">
      <dgm:prSet/>
      <dgm:spPr/>
      <dgm:t>
        <a:bodyPr/>
        <a:lstStyle/>
        <a:p>
          <a:endParaRPr lang="en-IN"/>
        </a:p>
      </dgm:t>
    </dgm:pt>
    <dgm:pt modelId="{1A669A36-11FF-40CE-B054-102D68016E09}" type="pres">
      <dgm:prSet presAssocID="{276D1494-83F5-4B8F-8037-A5D3FF3D3587}" presName="Name0" presStyleCnt="0">
        <dgm:presLayoutVars>
          <dgm:dir/>
          <dgm:animLvl val="lvl"/>
          <dgm:resizeHandles val="exact"/>
        </dgm:presLayoutVars>
      </dgm:prSet>
      <dgm:spPr/>
    </dgm:pt>
    <dgm:pt modelId="{A03889A2-F009-40DB-96E6-2E32576F11DD}" type="pres">
      <dgm:prSet presAssocID="{414BFA7F-919F-4D7E-B89F-BFF2E62E0A55}" presName="linNode" presStyleCnt="0"/>
      <dgm:spPr/>
    </dgm:pt>
    <dgm:pt modelId="{53AE022A-13B2-4B39-8086-55D5F9405D15}" type="pres">
      <dgm:prSet presAssocID="{414BFA7F-919F-4D7E-B89F-BFF2E62E0A55}" presName="parentText" presStyleLbl="node1" presStyleIdx="0" presStyleCnt="8">
        <dgm:presLayoutVars>
          <dgm:chMax val="1"/>
          <dgm:bulletEnabled val="1"/>
        </dgm:presLayoutVars>
      </dgm:prSet>
      <dgm:spPr/>
    </dgm:pt>
    <dgm:pt modelId="{71EA9B7F-C34F-41AF-B77E-D8E7E162ED3A}" type="pres">
      <dgm:prSet presAssocID="{6422F04E-F6FB-4628-B4C4-E4775D38286E}" presName="sp" presStyleCnt="0"/>
      <dgm:spPr/>
    </dgm:pt>
    <dgm:pt modelId="{30CA577F-3D8B-438F-9389-D5A888D831B6}" type="pres">
      <dgm:prSet presAssocID="{B93EC1BE-4CAC-4544-8071-851C5880584E}" presName="linNode" presStyleCnt="0"/>
      <dgm:spPr/>
    </dgm:pt>
    <dgm:pt modelId="{3E6C4496-979F-4CF9-B137-EC102FAD40A2}" type="pres">
      <dgm:prSet presAssocID="{B93EC1BE-4CAC-4544-8071-851C5880584E}" presName="parentText" presStyleLbl="node1" presStyleIdx="1" presStyleCnt="8">
        <dgm:presLayoutVars>
          <dgm:chMax val="1"/>
          <dgm:bulletEnabled val="1"/>
        </dgm:presLayoutVars>
      </dgm:prSet>
      <dgm:spPr/>
    </dgm:pt>
    <dgm:pt modelId="{ABC11228-0F09-4164-9F69-7288BE35CD3B}" type="pres">
      <dgm:prSet presAssocID="{ED8B6780-549C-4780-BEFF-C8250162A087}" presName="sp" presStyleCnt="0"/>
      <dgm:spPr/>
    </dgm:pt>
    <dgm:pt modelId="{8E955068-193D-4C71-9753-2B50669C3DDD}" type="pres">
      <dgm:prSet presAssocID="{645EA5A8-144D-4095-8B33-381ACF98BDDE}" presName="linNode" presStyleCnt="0"/>
      <dgm:spPr/>
    </dgm:pt>
    <dgm:pt modelId="{CAD611BC-CB03-4C12-A58C-297FF4999D97}" type="pres">
      <dgm:prSet presAssocID="{645EA5A8-144D-4095-8B33-381ACF98BDDE}" presName="parentText" presStyleLbl="node1" presStyleIdx="2" presStyleCnt="8">
        <dgm:presLayoutVars>
          <dgm:chMax val="1"/>
          <dgm:bulletEnabled val="1"/>
        </dgm:presLayoutVars>
      </dgm:prSet>
      <dgm:spPr/>
    </dgm:pt>
    <dgm:pt modelId="{CDF211D5-47F9-41A3-B8D1-3DE86DCB7632}" type="pres">
      <dgm:prSet presAssocID="{11BCC83C-914B-4270-B153-BE5775C5108C}" presName="sp" presStyleCnt="0"/>
      <dgm:spPr/>
    </dgm:pt>
    <dgm:pt modelId="{530AA525-51A4-4059-BC49-56E364A0AD05}" type="pres">
      <dgm:prSet presAssocID="{AB88C18F-8286-4895-AD56-7960A98A7B35}" presName="linNode" presStyleCnt="0"/>
      <dgm:spPr/>
    </dgm:pt>
    <dgm:pt modelId="{2B3F4546-BF6E-4903-A12C-5D425090434E}" type="pres">
      <dgm:prSet presAssocID="{AB88C18F-8286-4895-AD56-7960A98A7B35}" presName="parentText" presStyleLbl="node1" presStyleIdx="3" presStyleCnt="8">
        <dgm:presLayoutVars>
          <dgm:chMax val="1"/>
          <dgm:bulletEnabled val="1"/>
        </dgm:presLayoutVars>
      </dgm:prSet>
      <dgm:spPr/>
    </dgm:pt>
    <dgm:pt modelId="{13BB8509-5A52-4C7D-BAFD-59DB95732F21}" type="pres">
      <dgm:prSet presAssocID="{DC6E1DF5-2720-4E52-BB47-7261AE48A946}" presName="sp" presStyleCnt="0"/>
      <dgm:spPr/>
    </dgm:pt>
    <dgm:pt modelId="{BB63BCAE-624A-4AC5-8623-B4F0365A3F53}" type="pres">
      <dgm:prSet presAssocID="{77672C80-C189-4302-B024-54591FD8AE93}" presName="linNode" presStyleCnt="0"/>
      <dgm:spPr/>
    </dgm:pt>
    <dgm:pt modelId="{E2927ADF-D6DA-4DB0-87ED-F3A4C12A363F}" type="pres">
      <dgm:prSet presAssocID="{77672C80-C189-4302-B024-54591FD8AE93}" presName="parentText" presStyleLbl="node1" presStyleIdx="4" presStyleCnt="8">
        <dgm:presLayoutVars>
          <dgm:chMax val="1"/>
          <dgm:bulletEnabled val="1"/>
        </dgm:presLayoutVars>
      </dgm:prSet>
      <dgm:spPr/>
    </dgm:pt>
    <dgm:pt modelId="{97C2748E-7D87-407E-8FF2-2EB5C333F65E}" type="pres">
      <dgm:prSet presAssocID="{5BBADE5F-6E12-4689-84D9-5E575E4B906B}" presName="sp" presStyleCnt="0"/>
      <dgm:spPr/>
    </dgm:pt>
    <dgm:pt modelId="{6D0C5B13-BAC0-4A26-972A-74B019900CCD}" type="pres">
      <dgm:prSet presAssocID="{2922D4D2-0466-49A0-BECB-F12D4C378A07}" presName="linNode" presStyleCnt="0"/>
      <dgm:spPr/>
    </dgm:pt>
    <dgm:pt modelId="{A375E45B-8BF8-4E59-A96D-12AEBB3894BE}" type="pres">
      <dgm:prSet presAssocID="{2922D4D2-0466-49A0-BECB-F12D4C378A07}" presName="parentText" presStyleLbl="node1" presStyleIdx="5" presStyleCnt="8">
        <dgm:presLayoutVars>
          <dgm:chMax val="1"/>
          <dgm:bulletEnabled val="1"/>
        </dgm:presLayoutVars>
      </dgm:prSet>
      <dgm:spPr/>
    </dgm:pt>
    <dgm:pt modelId="{F8729067-6AA0-4512-9F1B-7D6419932974}" type="pres">
      <dgm:prSet presAssocID="{A50B8E50-3C0B-4EE1-A63A-277B6E3B4AE1}" presName="sp" presStyleCnt="0"/>
      <dgm:spPr/>
    </dgm:pt>
    <dgm:pt modelId="{4AEA1D09-3F7A-492F-B9BB-FAC42CA996DF}" type="pres">
      <dgm:prSet presAssocID="{04508ECC-B5F9-48DF-977B-B1EEC5D521A4}" presName="linNode" presStyleCnt="0"/>
      <dgm:spPr/>
    </dgm:pt>
    <dgm:pt modelId="{FA70C77A-D925-41A9-A1C4-10254CA1E580}" type="pres">
      <dgm:prSet presAssocID="{04508ECC-B5F9-48DF-977B-B1EEC5D521A4}" presName="parentText" presStyleLbl="node1" presStyleIdx="6" presStyleCnt="8">
        <dgm:presLayoutVars>
          <dgm:chMax val="1"/>
          <dgm:bulletEnabled val="1"/>
        </dgm:presLayoutVars>
      </dgm:prSet>
      <dgm:spPr/>
    </dgm:pt>
    <dgm:pt modelId="{230BAAB2-DDDE-444E-8268-12046CBB63F5}" type="pres">
      <dgm:prSet presAssocID="{77F6320B-0A2D-4416-B445-5D861287A887}" presName="sp" presStyleCnt="0"/>
      <dgm:spPr/>
    </dgm:pt>
    <dgm:pt modelId="{75996655-E054-4FFC-AC2C-F7406CB88C38}" type="pres">
      <dgm:prSet presAssocID="{C79DAD9A-958E-4C1F-90DB-D3112DAA5BE5}" presName="linNode" presStyleCnt="0"/>
      <dgm:spPr/>
    </dgm:pt>
    <dgm:pt modelId="{2FC57C75-14C7-4DF0-8049-5D201CB81023}" type="pres">
      <dgm:prSet presAssocID="{C79DAD9A-958E-4C1F-90DB-D3112DAA5BE5}" presName="parentText" presStyleLbl="node1" presStyleIdx="7" presStyleCnt="8">
        <dgm:presLayoutVars>
          <dgm:chMax val="1"/>
          <dgm:bulletEnabled val="1"/>
        </dgm:presLayoutVars>
      </dgm:prSet>
      <dgm:spPr/>
    </dgm:pt>
  </dgm:ptLst>
  <dgm:cxnLst>
    <dgm:cxn modelId="{2AFD6410-6A18-4908-91BA-050A61F8C567}" srcId="{276D1494-83F5-4B8F-8037-A5D3FF3D3587}" destId="{B93EC1BE-4CAC-4544-8071-851C5880584E}" srcOrd="1" destOrd="0" parTransId="{AE8F2690-DC4F-402E-AA3F-EDB98975B7A5}" sibTransId="{ED8B6780-549C-4780-BEFF-C8250162A087}"/>
    <dgm:cxn modelId="{C7FD4323-5C7B-47CE-9979-665F00F5821E}" type="presOf" srcId="{2922D4D2-0466-49A0-BECB-F12D4C378A07}" destId="{A375E45B-8BF8-4E59-A96D-12AEBB3894BE}" srcOrd="0" destOrd="0" presId="urn:microsoft.com/office/officeart/2005/8/layout/vList5"/>
    <dgm:cxn modelId="{994C2029-5ECA-468E-AB95-D90C604ECAB3}" type="presOf" srcId="{276D1494-83F5-4B8F-8037-A5D3FF3D3587}" destId="{1A669A36-11FF-40CE-B054-102D68016E09}" srcOrd="0" destOrd="0" presId="urn:microsoft.com/office/officeart/2005/8/layout/vList5"/>
    <dgm:cxn modelId="{1ED6F129-020A-4D95-A2EA-4B958527A609}" srcId="{276D1494-83F5-4B8F-8037-A5D3FF3D3587}" destId="{2922D4D2-0466-49A0-BECB-F12D4C378A07}" srcOrd="5" destOrd="0" parTransId="{502CC431-ED82-40E3-9BA8-C61699C2CB35}" sibTransId="{A50B8E50-3C0B-4EE1-A63A-277B6E3B4AE1}"/>
    <dgm:cxn modelId="{83DE5D2C-0425-4575-9941-FCE0E41E1838}" srcId="{276D1494-83F5-4B8F-8037-A5D3FF3D3587}" destId="{C79DAD9A-958E-4C1F-90DB-D3112DAA5BE5}" srcOrd="7" destOrd="0" parTransId="{36BDA1E3-0317-4C89-B4A6-C5112EDD28D0}" sibTransId="{F23EDEB1-8D46-44DF-9C1D-62AC786DFEA9}"/>
    <dgm:cxn modelId="{09A6445E-78D5-4AAB-A53A-0693B9C09924}" srcId="{276D1494-83F5-4B8F-8037-A5D3FF3D3587}" destId="{04508ECC-B5F9-48DF-977B-B1EEC5D521A4}" srcOrd="6" destOrd="0" parTransId="{DB6F918B-1D33-4F77-9E21-649C0D8E3EF7}" sibTransId="{77F6320B-0A2D-4416-B445-5D861287A887}"/>
    <dgm:cxn modelId="{C4DBD674-4C1B-42B9-AADE-4F05F02079C3}" type="presOf" srcId="{04508ECC-B5F9-48DF-977B-B1EEC5D521A4}" destId="{FA70C77A-D925-41A9-A1C4-10254CA1E580}" srcOrd="0" destOrd="0" presId="urn:microsoft.com/office/officeart/2005/8/layout/vList5"/>
    <dgm:cxn modelId="{E265A27D-06B0-4ABC-96E9-1806257D0E44}" type="presOf" srcId="{C79DAD9A-958E-4C1F-90DB-D3112DAA5BE5}" destId="{2FC57C75-14C7-4DF0-8049-5D201CB81023}" srcOrd="0" destOrd="0" presId="urn:microsoft.com/office/officeart/2005/8/layout/vList5"/>
    <dgm:cxn modelId="{C6C80580-47C6-45D9-8867-13E92570EC9D}" type="presOf" srcId="{AB88C18F-8286-4895-AD56-7960A98A7B35}" destId="{2B3F4546-BF6E-4903-A12C-5D425090434E}" srcOrd="0" destOrd="0" presId="urn:microsoft.com/office/officeart/2005/8/layout/vList5"/>
    <dgm:cxn modelId="{A250C28E-BEF7-426F-8DD8-711F948BFA32}" srcId="{276D1494-83F5-4B8F-8037-A5D3FF3D3587}" destId="{AB88C18F-8286-4895-AD56-7960A98A7B35}" srcOrd="3" destOrd="0" parTransId="{CF34329E-6055-41C2-9AB3-92D975011F6E}" sibTransId="{DC6E1DF5-2720-4E52-BB47-7261AE48A946}"/>
    <dgm:cxn modelId="{09D2D49E-6C39-4939-9121-86F5FD2232F5}" srcId="{276D1494-83F5-4B8F-8037-A5D3FF3D3587}" destId="{77672C80-C189-4302-B024-54591FD8AE93}" srcOrd="4" destOrd="0" parTransId="{03C5E2A3-117B-4BC9-9B09-B54EB1D7EEF3}" sibTransId="{5BBADE5F-6E12-4689-84D9-5E575E4B906B}"/>
    <dgm:cxn modelId="{D76279A4-A287-48D9-A1CC-447ED09D4D3E}" type="presOf" srcId="{414BFA7F-919F-4D7E-B89F-BFF2E62E0A55}" destId="{53AE022A-13B2-4B39-8086-55D5F9405D15}" srcOrd="0" destOrd="0" presId="urn:microsoft.com/office/officeart/2005/8/layout/vList5"/>
    <dgm:cxn modelId="{414462BC-101D-467E-A27A-788110E202CD}" type="presOf" srcId="{645EA5A8-144D-4095-8B33-381ACF98BDDE}" destId="{CAD611BC-CB03-4C12-A58C-297FF4999D97}" srcOrd="0" destOrd="0" presId="urn:microsoft.com/office/officeart/2005/8/layout/vList5"/>
    <dgm:cxn modelId="{97B526CC-59F0-4847-9F61-42E03920B4EB}" srcId="{276D1494-83F5-4B8F-8037-A5D3FF3D3587}" destId="{414BFA7F-919F-4D7E-B89F-BFF2E62E0A55}" srcOrd="0" destOrd="0" parTransId="{3359B337-B307-4EC2-9D5B-0EBFB75671C4}" sibTransId="{6422F04E-F6FB-4628-B4C4-E4775D38286E}"/>
    <dgm:cxn modelId="{E6241DE4-4EC9-4BEB-B9C6-49A79CC0926D}" type="presOf" srcId="{B93EC1BE-4CAC-4544-8071-851C5880584E}" destId="{3E6C4496-979F-4CF9-B137-EC102FAD40A2}" srcOrd="0" destOrd="0" presId="urn:microsoft.com/office/officeart/2005/8/layout/vList5"/>
    <dgm:cxn modelId="{C8273EE4-EE24-44AA-9A1E-FDFB08DF346A}" type="presOf" srcId="{77672C80-C189-4302-B024-54591FD8AE93}" destId="{E2927ADF-D6DA-4DB0-87ED-F3A4C12A363F}" srcOrd="0" destOrd="0" presId="urn:microsoft.com/office/officeart/2005/8/layout/vList5"/>
    <dgm:cxn modelId="{6F1783FC-B6CB-486C-9741-175B162A6ECF}" srcId="{276D1494-83F5-4B8F-8037-A5D3FF3D3587}" destId="{645EA5A8-144D-4095-8B33-381ACF98BDDE}" srcOrd="2" destOrd="0" parTransId="{7ECBDDF5-732D-4D31-80AD-BAE9D0669178}" sibTransId="{11BCC83C-914B-4270-B153-BE5775C5108C}"/>
    <dgm:cxn modelId="{44C385BB-D3BD-4349-ADDE-0BEAC9F002CB}" type="presParOf" srcId="{1A669A36-11FF-40CE-B054-102D68016E09}" destId="{A03889A2-F009-40DB-96E6-2E32576F11DD}" srcOrd="0" destOrd="0" presId="urn:microsoft.com/office/officeart/2005/8/layout/vList5"/>
    <dgm:cxn modelId="{09271C39-7507-48EB-84B0-F4602D0570CC}" type="presParOf" srcId="{A03889A2-F009-40DB-96E6-2E32576F11DD}" destId="{53AE022A-13B2-4B39-8086-55D5F9405D15}" srcOrd="0" destOrd="0" presId="urn:microsoft.com/office/officeart/2005/8/layout/vList5"/>
    <dgm:cxn modelId="{BAC2C614-9AB7-4D38-859F-0238DB85B4E0}" type="presParOf" srcId="{1A669A36-11FF-40CE-B054-102D68016E09}" destId="{71EA9B7F-C34F-41AF-B77E-D8E7E162ED3A}" srcOrd="1" destOrd="0" presId="urn:microsoft.com/office/officeart/2005/8/layout/vList5"/>
    <dgm:cxn modelId="{ECF991C0-691D-4059-814C-7FD13869798B}" type="presParOf" srcId="{1A669A36-11FF-40CE-B054-102D68016E09}" destId="{30CA577F-3D8B-438F-9389-D5A888D831B6}" srcOrd="2" destOrd="0" presId="urn:microsoft.com/office/officeart/2005/8/layout/vList5"/>
    <dgm:cxn modelId="{AEF97B37-325F-47C1-B97D-3033C41F49C4}" type="presParOf" srcId="{30CA577F-3D8B-438F-9389-D5A888D831B6}" destId="{3E6C4496-979F-4CF9-B137-EC102FAD40A2}" srcOrd="0" destOrd="0" presId="urn:microsoft.com/office/officeart/2005/8/layout/vList5"/>
    <dgm:cxn modelId="{F394E17E-54FF-4310-8499-A4589F6DB0DC}" type="presParOf" srcId="{1A669A36-11FF-40CE-B054-102D68016E09}" destId="{ABC11228-0F09-4164-9F69-7288BE35CD3B}" srcOrd="3" destOrd="0" presId="urn:microsoft.com/office/officeart/2005/8/layout/vList5"/>
    <dgm:cxn modelId="{DCD28272-F945-46CC-A5FF-9E0B7FD97DF3}" type="presParOf" srcId="{1A669A36-11FF-40CE-B054-102D68016E09}" destId="{8E955068-193D-4C71-9753-2B50669C3DDD}" srcOrd="4" destOrd="0" presId="urn:microsoft.com/office/officeart/2005/8/layout/vList5"/>
    <dgm:cxn modelId="{B2ED6B79-8DD4-4003-8957-00456BF838D3}" type="presParOf" srcId="{8E955068-193D-4C71-9753-2B50669C3DDD}" destId="{CAD611BC-CB03-4C12-A58C-297FF4999D97}" srcOrd="0" destOrd="0" presId="urn:microsoft.com/office/officeart/2005/8/layout/vList5"/>
    <dgm:cxn modelId="{DADC14DA-FB79-44A1-8E41-2CBACEC70674}" type="presParOf" srcId="{1A669A36-11FF-40CE-B054-102D68016E09}" destId="{CDF211D5-47F9-41A3-B8D1-3DE86DCB7632}" srcOrd="5" destOrd="0" presId="urn:microsoft.com/office/officeart/2005/8/layout/vList5"/>
    <dgm:cxn modelId="{73B936E4-BFFE-4CF6-88B9-AB4F0B2627F9}" type="presParOf" srcId="{1A669A36-11FF-40CE-B054-102D68016E09}" destId="{530AA525-51A4-4059-BC49-56E364A0AD05}" srcOrd="6" destOrd="0" presId="urn:microsoft.com/office/officeart/2005/8/layout/vList5"/>
    <dgm:cxn modelId="{CF8932D3-84AA-43CF-B07F-68A8672C305C}" type="presParOf" srcId="{530AA525-51A4-4059-BC49-56E364A0AD05}" destId="{2B3F4546-BF6E-4903-A12C-5D425090434E}" srcOrd="0" destOrd="0" presId="urn:microsoft.com/office/officeart/2005/8/layout/vList5"/>
    <dgm:cxn modelId="{06384F4A-3FDC-41A1-9D3B-9DB6795BCE44}" type="presParOf" srcId="{1A669A36-11FF-40CE-B054-102D68016E09}" destId="{13BB8509-5A52-4C7D-BAFD-59DB95732F21}" srcOrd="7" destOrd="0" presId="urn:microsoft.com/office/officeart/2005/8/layout/vList5"/>
    <dgm:cxn modelId="{4DA9C103-BAA9-4898-AE08-A9D2B4753769}" type="presParOf" srcId="{1A669A36-11FF-40CE-B054-102D68016E09}" destId="{BB63BCAE-624A-4AC5-8623-B4F0365A3F53}" srcOrd="8" destOrd="0" presId="urn:microsoft.com/office/officeart/2005/8/layout/vList5"/>
    <dgm:cxn modelId="{29E29E7A-B044-4AA7-B127-254831C67CFA}" type="presParOf" srcId="{BB63BCAE-624A-4AC5-8623-B4F0365A3F53}" destId="{E2927ADF-D6DA-4DB0-87ED-F3A4C12A363F}" srcOrd="0" destOrd="0" presId="urn:microsoft.com/office/officeart/2005/8/layout/vList5"/>
    <dgm:cxn modelId="{9D052255-7871-450D-9D22-43855551E671}" type="presParOf" srcId="{1A669A36-11FF-40CE-B054-102D68016E09}" destId="{97C2748E-7D87-407E-8FF2-2EB5C333F65E}" srcOrd="9" destOrd="0" presId="urn:microsoft.com/office/officeart/2005/8/layout/vList5"/>
    <dgm:cxn modelId="{788E12D3-22D7-4BC0-84D9-FA6C0A4002D5}" type="presParOf" srcId="{1A669A36-11FF-40CE-B054-102D68016E09}" destId="{6D0C5B13-BAC0-4A26-972A-74B019900CCD}" srcOrd="10" destOrd="0" presId="urn:microsoft.com/office/officeart/2005/8/layout/vList5"/>
    <dgm:cxn modelId="{F90B5C91-E3E8-4D20-B89A-1DC7851D0ACD}" type="presParOf" srcId="{6D0C5B13-BAC0-4A26-972A-74B019900CCD}" destId="{A375E45B-8BF8-4E59-A96D-12AEBB3894BE}" srcOrd="0" destOrd="0" presId="urn:microsoft.com/office/officeart/2005/8/layout/vList5"/>
    <dgm:cxn modelId="{A24517B6-EF0A-4961-9E89-0298B81AF1B1}" type="presParOf" srcId="{1A669A36-11FF-40CE-B054-102D68016E09}" destId="{F8729067-6AA0-4512-9F1B-7D6419932974}" srcOrd="11" destOrd="0" presId="urn:microsoft.com/office/officeart/2005/8/layout/vList5"/>
    <dgm:cxn modelId="{1328F3C0-A873-451C-85BA-E2C7156C082B}" type="presParOf" srcId="{1A669A36-11FF-40CE-B054-102D68016E09}" destId="{4AEA1D09-3F7A-492F-B9BB-FAC42CA996DF}" srcOrd="12" destOrd="0" presId="urn:microsoft.com/office/officeart/2005/8/layout/vList5"/>
    <dgm:cxn modelId="{0032166C-FEA3-4D80-B006-AE974BFB4469}" type="presParOf" srcId="{4AEA1D09-3F7A-492F-B9BB-FAC42CA996DF}" destId="{FA70C77A-D925-41A9-A1C4-10254CA1E580}" srcOrd="0" destOrd="0" presId="urn:microsoft.com/office/officeart/2005/8/layout/vList5"/>
    <dgm:cxn modelId="{18829FA6-0613-4D05-9F67-4EBBA3AD1700}" type="presParOf" srcId="{1A669A36-11FF-40CE-B054-102D68016E09}" destId="{230BAAB2-DDDE-444E-8268-12046CBB63F5}" srcOrd="13" destOrd="0" presId="urn:microsoft.com/office/officeart/2005/8/layout/vList5"/>
    <dgm:cxn modelId="{80A17670-BF4D-458D-9D14-D974D38C1D19}" type="presParOf" srcId="{1A669A36-11FF-40CE-B054-102D68016E09}" destId="{75996655-E054-4FFC-AC2C-F7406CB88C38}" srcOrd="14" destOrd="0" presId="urn:microsoft.com/office/officeart/2005/8/layout/vList5"/>
    <dgm:cxn modelId="{27FD3846-116C-4E3B-9327-FCF268575654}" type="presParOf" srcId="{75996655-E054-4FFC-AC2C-F7406CB88C38}" destId="{2FC57C75-14C7-4DF0-8049-5D201CB8102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328D026-61A6-474B-975C-D0331FB10B2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DCEA58CF-36B6-41B2-9A7B-C789A37349C7}">
      <dgm:prSet/>
      <dgm:spPr>
        <a:solidFill>
          <a:schemeClr val="tx2"/>
        </a:solidFill>
      </dgm:spPr>
      <dgm:t>
        <a:bodyPr/>
        <a:lstStyle/>
        <a:p>
          <a:r>
            <a:rPr lang="en-IN" dirty="0"/>
            <a:t>Bad-Debts Recovered A/c - N</a:t>
          </a:r>
        </a:p>
      </dgm:t>
    </dgm:pt>
    <dgm:pt modelId="{9F1748A5-1568-482A-AF62-578E9349002A}" type="parTrans" cxnId="{E13D16F4-F389-41DF-B931-A2A2C06E174B}">
      <dgm:prSet/>
      <dgm:spPr/>
      <dgm:t>
        <a:bodyPr/>
        <a:lstStyle/>
        <a:p>
          <a:endParaRPr lang="en-IN"/>
        </a:p>
      </dgm:t>
    </dgm:pt>
    <dgm:pt modelId="{F005DC1A-54AC-4089-B56F-F5BDAAF38457}" type="sibTrans" cxnId="{E13D16F4-F389-41DF-B931-A2A2C06E174B}">
      <dgm:prSet/>
      <dgm:spPr/>
      <dgm:t>
        <a:bodyPr/>
        <a:lstStyle/>
        <a:p>
          <a:endParaRPr lang="en-IN"/>
        </a:p>
      </dgm:t>
    </dgm:pt>
    <dgm:pt modelId="{A4D8FA42-6B1D-4B3B-AFA0-50AC72F87906}">
      <dgm:prSet/>
      <dgm:spPr>
        <a:solidFill>
          <a:schemeClr val="tx2"/>
        </a:solidFill>
      </dgm:spPr>
      <dgm:t>
        <a:bodyPr/>
        <a:lstStyle/>
        <a:p>
          <a:r>
            <a:rPr lang="en-IN" dirty="0"/>
            <a:t>Borrowed Loan A/c - P</a:t>
          </a:r>
        </a:p>
      </dgm:t>
    </dgm:pt>
    <dgm:pt modelId="{877CD636-A800-475A-B478-67E80439320E}" type="parTrans" cxnId="{F614BDC8-C696-4D51-A3FA-B9DA962A5F0B}">
      <dgm:prSet/>
      <dgm:spPr/>
      <dgm:t>
        <a:bodyPr/>
        <a:lstStyle/>
        <a:p>
          <a:endParaRPr lang="en-IN"/>
        </a:p>
      </dgm:t>
    </dgm:pt>
    <dgm:pt modelId="{1D2399C0-FC16-4FB5-93DA-943499DEEF53}" type="sibTrans" cxnId="{F614BDC8-C696-4D51-A3FA-B9DA962A5F0B}">
      <dgm:prSet/>
      <dgm:spPr/>
      <dgm:t>
        <a:bodyPr/>
        <a:lstStyle/>
        <a:p>
          <a:endParaRPr lang="en-IN"/>
        </a:p>
      </dgm:t>
    </dgm:pt>
    <dgm:pt modelId="{CB1323D5-EB9A-41A2-9FA8-86679E65139E}">
      <dgm:prSet/>
      <dgm:spPr>
        <a:solidFill>
          <a:schemeClr val="tx2"/>
        </a:solidFill>
      </dgm:spPr>
      <dgm:t>
        <a:bodyPr/>
        <a:lstStyle/>
        <a:p>
          <a:r>
            <a:rPr lang="en-IN" dirty="0"/>
            <a:t>Interest Received in Advance - P</a:t>
          </a:r>
        </a:p>
      </dgm:t>
    </dgm:pt>
    <dgm:pt modelId="{40C3C69C-7F15-4FB1-B9EE-09F04AE65F0C}" type="parTrans" cxnId="{150AE174-F126-4ADC-9FCF-B1D4844278FB}">
      <dgm:prSet/>
      <dgm:spPr/>
      <dgm:t>
        <a:bodyPr/>
        <a:lstStyle/>
        <a:p>
          <a:endParaRPr lang="en-IN"/>
        </a:p>
      </dgm:t>
    </dgm:pt>
    <dgm:pt modelId="{5BB80B85-4CEF-4BE5-A6CD-2AA64D1BCF8E}" type="sibTrans" cxnId="{150AE174-F126-4ADC-9FCF-B1D4844278FB}">
      <dgm:prSet/>
      <dgm:spPr/>
      <dgm:t>
        <a:bodyPr/>
        <a:lstStyle/>
        <a:p>
          <a:endParaRPr lang="en-IN"/>
        </a:p>
      </dgm:t>
    </dgm:pt>
    <dgm:pt modelId="{723A7380-3B78-4680-A317-283CD53374C9}">
      <dgm:prSet/>
      <dgm:spPr>
        <a:solidFill>
          <a:schemeClr val="tx2"/>
        </a:solidFill>
      </dgm:spPr>
      <dgm:t>
        <a:bodyPr/>
        <a:lstStyle/>
        <a:p>
          <a:r>
            <a:rPr lang="en-IN" dirty="0"/>
            <a:t>Stationery Expense A/c - N</a:t>
          </a:r>
        </a:p>
      </dgm:t>
    </dgm:pt>
    <dgm:pt modelId="{2822EC50-F9B9-4AA8-8FA1-75123229DE61}" type="parTrans" cxnId="{34E5F837-1632-40A8-9327-08A7540D60AE}">
      <dgm:prSet/>
      <dgm:spPr/>
      <dgm:t>
        <a:bodyPr/>
        <a:lstStyle/>
        <a:p>
          <a:endParaRPr lang="en-IN"/>
        </a:p>
      </dgm:t>
    </dgm:pt>
    <dgm:pt modelId="{1E2A5646-51C0-46FA-AEAA-FAB833C822A4}" type="sibTrans" cxnId="{34E5F837-1632-40A8-9327-08A7540D60AE}">
      <dgm:prSet/>
      <dgm:spPr/>
      <dgm:t>
        <a:bodyPr/>
        <a:lstStyle/>
        <a:p>
          <a:endParaRPr lang="en-IN"/>
        </a:p>
      </dgm:t>
    </dgm:pt>
    <dgm:pt modelId="{86F6E552-EE92-4A3D-9A34-50018E3AA5C3}">
      <dgm:prSet/>
      <dgm:spPr>
        <a:solidFill>
          <a:schemeClr val="tx2"/>
        </a:solidFill>
      </dgm:spPr>
      <dgm:t>
        <a:bodyPr/>
        <a:lstStyle/>
        <a:p>
          <a:r>
            <a:rPr lang="en-IN" dirty="0"/>
            <a:t>Travelling Charges A/c - N</a:t>
          </a:r>
        </a:p>
      </dgm:t>
    </dgm:pt>
    <dgm:pt modelId="{E83A6F12-3439-479B-A121-8771FDFB1443}" type="parTrans" cxnId="{8746A263-CE4E-4CE5-85CC-DF8F022FDDB2}">
      <dgm:prSet/>
      <dgm:spPr/>
      <dgm:t>
        <a:bodyPr/>
        <a:lstStyle/>
        <a:p>
          <a:endParaRPr lang="en-IN"/>
        </a:p>
      </dgm:t>
    </dgm:pt>
    <dgm:pt modelId="{B2EECFE8-F89A-4753-A77F-CE11D5884A9F}" type="sibTrans" cxnId="{8746A263-CE4E-4CE5-85CC-DF8F022FDDB2}">
      <dgm:prSet/>
      <dgm:spPr/>
      <dgm:t>
        <a:bodyPr/>
        <a:lstStyle/>
        <a:p>
          <a:endParaRPr lang="en-IN"/>
        </a:p>
      </dgm:t>
    </dgm:pt>
    <dgm:pt modelId="{36112F03-A8D4-4A53-B3D4-1C61C8C387E5}">
      <dgm:prSet/>
      <dgm:spPr>
        <a:solidFill>
          <a:schemeClr val="tx2"/>
        </a:solidFill>
      </dgm:spPr>
      <dgm:t>
        <a:bodyPr/>
        <a:lstStyle/>
        <a:p>
          <a:r>
            <a:rPr lang="en-IN" dirty="0"/>
            <a:t>Bank Overdraft A/c - P</a:t>
          </a:r>
        </a:p>
      </dgm:t>
    </dgm:pt>
    <dgm:pt modelId="{E090278D-07C8-4971-AD80-9ADC68A9F093}" type="parTrans" cxnId="{80A39076-8960-43EA-B5B6-9FD6D0ED9C71}">
      <dgm:prSet/>
      <dgm:spPr/>
      <dgm:t>
        <a:bodyPr/>
        <a:lstStyle/>
        <a:p>
          <a:endParaRPr lang="en-IN"/>
        </a:p>
      </dgm:t>
    </dgm:pt>
    <dgm:pt modelId="{3E2BCF8A-D875-41D8-9FB1-98CF9D38EF95}" type="sibTrans" cxnId="{80A39076-8960-43EA-B5B6-9FD6D0ED9C71}">
      <dgm:prSet/>
      <dgm:spPr/>
      <dgm:t>
        <a:bodyPr/>
        <a:lstStyle/>
        <a:p>
          <a:endParaRPr lang="en-IN"/>
        </a:p>
      </dgm:t>
    </dgm:pt>
    <dgm:pt modelId="{6FF7659F-0015-432C-9D5A-E0E6C97C097F}">
      <dgm:prSet/>
      <dgm:spPr>
        <a:solidFill>
          <a:schemeClr val="tx2"/>
        </a:solidFill>
      </dgm:spPr>
      <dgm:t>
        <a:bodyPr/>
        <a:lstStyle/>
        <a:p>
          <a:r>
            <a:rPr lang="en-IN" dirty="0"/>
            <a:t>Stock of Goods A/c - R</a:t>
          </a:r>
        </a:p>
      </dgm:t>
    </dgm:pt>
    <dgm:pt modelId="{BDBA7AC5-EEED-4174-96C9-4A00D27D3AF2}" type="parTrans" cxnId="{485D3C21-A736-4EA5-B9B7-F48DE7E13C0B}">
      <dgm:prSet/>
      <dgm:spPr/>
      <dgm:t>
        <a:bodyPr/>
        <a:lstStyle/>
        <a:p>
          <a:endParaRPr lang="en-IN"/>
        </a:p>
      </dgm:t>
    </dgm:pt>
    <dgm:pt modelId="{3E8FFAD0-7492-418F-9CA2-263C72D773F0}" type="sibTrans" cxnId="{485D3C21-A736-4EA5-B9B7-F48DE7E13C0B}">
      <dgm:prSet/>
      <dgm:spPr/>
      <dgm:t>
        <a:bodyPr/>
        <a:lstStyle/>
        <a:p>
          <a:endParaRPr lang="en-IN"/>
        </a:p>
      </dgm:t>
    </dgm:pt>
    <dgm:pt modelId="{1D8438A8-6AE2-41C5-A587-7767A959E962}">
      <dgm:prSet/>
      <dgm:spPr>
        <a:solidFill>
          <a:schemeClr val="tx2"/>
        </a:solidFill>
      </dgm:spPr>
      <dgm:t>
        <a:bodyPr/>
        <a:lstStyle/>
        <a:p>
          <a:r>
            <a:rPr lang="en-IN" dirty="0"/>
            <a:t>Subscription Received A/c - N</a:t>
          </a:r>
        </a:p>
      </dgm:t>
    </dgm:pt>
    <dgm:pt modelId="{015AD666-76A5-4969-9FF4-522CA02BF409}" type="parTrans" cxnId="{3F4866A9-93A8-466F-A53A-6BB0FCECA995}">
      <dgm:prSet/>
      <dgm:spPr/>
      <dgm:t>
        <a:bodyPr/>
        <a:lstStyle/>
        <a:p>
          <a:endParaRPr lang="en-IN"/>
        </a:p>
      </dgm:t>
    </dgm:pt>
    <dgm:pt modelId="{9C0617DD-0FDA-4DBE-A918-E22304084C08}" type="sibTrans" cxnId="{3F4866A9-93A8-466F-A53A-6BB0FCECA995}">
      <dgm:prSet/>
      <dgm:spPr/>
      <dgm:t>
        <a:bodyPr/>
        <a:lstStyle/>
        <a:p>
          <a:endParaRPr lang="en-IN"/>
        </a:p>
      </dgm:t>
    </dgm:pt>
    <dgm:pt modelId="{BD3BA74D-B7D4-4568-A66B-68EE84B0BDE5}" type="pres">
      <dgm:prSet presAssocID="{4328D026-61A6-474B-975C-D0331FB10B24}" presName="Name0" presStyleCnt="0">
        <dgm:presLayoutVars>
          <dgm:dir/>
          <dgm:animLvl val="lvl"/>
          <dgm:resizeHandles val="exact"/>
        </dgm:presLayoutVars>
      </dgm:prSet>
      <dgm:spPr/>
    </dgm:pt>
    <dgm:pt modelId="{2710261A-AD31-45DA-9E99-EF63168EB30F}" type="pres">
      <dgm:prSet presAssocID="{DCEA58CF-36B6-41B2-9A7B-C789A37349C7}" presName="linNode" presStyleCnt="0"/>
      <dgm:spPr/>
    </dgm:pt>
    <dgm:pt modelId="{945AAC5C-BF08-43F4-80B6-58DA0B3DB153}" type="pres">
      <dgm:prSet presAssocID="{DCEA58CF-36B6-41B2-9A7B-C789A37349C7}" presName="parentText" presStyleLbl="node1" presStyleIdx="0" presStyleCnt="8">
        <dgm:presLayoutVars>
          <dgm:chMax val="1"/>
          <dgm:bulletEnabled val="1"/>
        </dgm:presLayoutVars>
      </dgm:prSet>
      <dgm:spPr/>
    </dgm:pt>
    <dgm:pt modelId="{B96C45AF-CC92-46EB-B6EC-972161F95AD6}" type="pres">
      <dgm:prSet presAssocID="{F005DC1A-54AC-4089-B56F-F5BDAAF38457}" presName="sp" presStyleCnt="0"/>
      <dgm:spPr/>
    </dgm:pt>
    <dgm:pt modelId="{8E5BEBE4-8D91-4B65-8A50-6FC9C80195E7}" type="pres">
      <dgm:prSet presAssocID="{A4D8FA42-6B1D-4B3B-AFA0-50AC72F87906}" presName="linNode" presStyleCnt="0"/>
      <dgm:spPr/>
    </dgm:pt>
    <dgm:pt modelId="{826AB84D-E9A5-4DD7-8FCC-975691E8EAA1}" type="pres">
      <dgm:prSet presAssocID="{A4D8FA42-6B1D-4B3B-AFA0-50AC72F87906}" presName="parentText" presStyleLbl="node1" presStyleIdx="1" presStyleCnt="8">
        <dgm:presLayoutVars>
          <dgm:chMax val="1"/>
          <dgm:bulletEnabled val="1"/>
        </dgm:presLayoutVars>
      </dgm:prSet>
      <dgm:spPr/>
    </dgm:pt>
    <dgm:pt modelId="{5A3F6BD4-A6FF-40F1-A456-065879443C89}" type="pres">
      <dgm:prSet presAssocID="{1D2399C0-FC16-4FB5-93DA-943499DEEF53}" presName="sp" presStyleCnt="0"/>
      <dgm:spPr/>
    </dgm:pt>
    <dgm:pt modelId="{B04BDBF8-E05F-424F-B06C-AE29A4FCB891}" type="pres">
      <dgm:prSet presAssocID="{CB1323D5-EB9A-41A2-9FA8-86679E65139E}" presName="linNode" presStyleCnt="0"/>
      <dgm:spPr/>
    </dgm:pt>
    <dgm:pt modelId="{9F17C189-3896-4CF8-834B-5C2D5E8F1889}" type="pres">
      <dgm:prSet presAssocID="{CB1323D5-EB9A-41A2-9FA8-86679E65139E}" presName="parentText" presStyleLbl="node1" presStyleIdx="2" presStyleCnt="8">
        <dgm:presLayoutVars>
          <dgm:chMax val="1"/>
          <dgm:bulletEnabled val="1"/>
        </dgm:presLayoutVars>
      </dgm:prSet>
      <dgm:spPr/>
    </dgm:pt>
    <dgm:pt modelId="{5DB7CC97-3B0B-4605-BC77-DB6DC0520D9A}" type="pres">
      <dgm:prSet presAssocID="{5BB80B85-4CEF-4BE5-A6CD-2AA64D1BCF8E}" presName="sp" presStyleCnt="0"/>
      <dgm:spPr/>
    </dgm:pt>
    <dgm:pt modelId="{34EBD278-AB34-4DA3-8276-1BB407F1CEFA}" type="pres">
      <dgm:prSet presAssocID="{723A7380-3B78-4680-A317-283CD53374C9}" presName="linNode" presStyleCnt="0"/>
      <dgm:spPr/>
    </dgm:pt>
    <dgm:pt modelId="{4B815E71-239D-4C7B-A9C3-E9902346A175}" type="pres">
      <dgm:prSet presAssocID="{723A7380-3B78-4680-A317-283CD53374C9}" presName="parentText" presStyleLbl="node1" presStyleIdx="3" presStyleCnt="8">
        <dgm:presLayoutVars>
          <dgm:chMax val="1"/>
          <dgm:bulletEnabled val="1"/>
        </dgm:presLayoutVars>
      </dgm:prSet>
      <dgm:spPr/>
    </dgm:pt>
    <dgm:pt modelId="{ABED459B-412E-489F-A671-A4EF44AB0961}" type="pres">
      <dgm:prSet presAssocID="{1E2A5646-51C0-46FA-AEAA-FAB833C822A4}" presName="sp" presStyleCnt="0"/>
      <dgm:spPr/>
    </dgm:pt>
    <dgm:pt modelId="{65949BBE-151E-4275-A54B-99DD23A09426}" type="pres">
      <dgm:prSet presAssocID="{86F6E552-EE92-4A3D-9A34-50018E3AA5C3}" presName="linNode" presStyleCnt="0"/>
      <dgm:spPr/>
    </dgm:pt>
    <dgm:pt modelId="{4992B271-E6FA-456F-AE40-BC0EEE6F5354}" type="pres">
      <dgm:prSet presAssocID="{86F6E552-EE92-4A3D-9A34-50018E3AA5C3}" presName="parentText" presStyleLbl="node1" presStyleIdx="4" presStyleCnt="8">
        <dgm:presLayoutVars>
          <dgm:chMax val="1"/>
          <dgm:bulletEnabled val="1"/>
        </dgm:presLayoutVars>
      </dgm:prSet>
      <dgm:spPr/>
    </dgm:pt>
    <dgm:pt modelId="{62F138F0-2487-4589-B3AD-9DDC32D5794C}" type="pres">
      <dgm:prSet presAssocID="{B2EECFE8-F89A-4753-A77F-CE11D5884A9F}" presName="sp" presStyleCnt="0"/>
      <dgm:spPr/>
    </dgm:pt>
    <dgm:pt modelId="{14A03702-A65E-45DD-8C4C-81CB8604DF86}" type="pres">
      <dgm:prSet presAssocID="{36112F03-A8D4-4A53-B3D4-1C61C8C387E5}" presName="linNode" presStyleCnt="0"/>
      <dgm:spPr/>
    </dgm:pt>
    <dgm:pt modelId="{52AF907D-5A4B-42FD-BE0A-C8BB4BB84F10}" type="pres">
      <dgm:prSet presAssocID="{36112F03-A8D4-4A53-B3D4-1C61C8C387E5}" presName="parentText" presStyleLbl="node1" presStyleIdx="5" presStyleCnt="8">
        <dgm:presLayoutVars>
          <dgm:chMax val="1"/>
          <dgm:bulletEnabled val="1"/>
        </dgm:presLayoutVars>
      </dgm:prSet>
      <dgm:spPr/>
    </dgm:pt>
    <dgm:pt modelId="{390157D9-07EA-408A-9678-5C4A8ADE2CE2}" type="pres">
      <dgm:prSet presAssocID="{3E2BCF8A-D875-41D8-9FB1-98CF9D38EF95}" presName="sp" presStyleCnt="0"/>
      <dgm:spPr/>
    </dgm:pt>
    <dgm:pt modelId="{116774F4-1037-4CA8-9768-E2634A31E7BC}" type="pres">
      <dgm:prSet presAssocID="{6FF7659F-0015-432C-9D5A-E0E6C97C097F}" presName="linNode" presStyleCnt="0"/>
      <dgm:spPr/>
    </dgm:pt>
    <dgm:pt modelId="{F574DFE5-A1AB-4908-93AD-4AB6E07FF5A5}" type="pres">
      <dgm:prSet presAssocID="{6FF7659F-0015-432C-9D5A-E0E6C97C097F}" presName="parentText" presStyleLbl="node1" presStyleIdx="6" presStyleCnt="8">
        <dgm:presLayoutVars>
          <dgm:chMax val="1"/>
          <dgm:bulletEnabled val="1"/>
        </dgm:presLayoutVars>
      </dgm:prSet>
      <dgm:spPr/>
    </dgm:pt>
    <dgm:pt modelId="{EB43BD3A-36CD-4430-A973-A5C6473F4E2D}" type="pres">
      <dgm:prSet presAssocID="{3E8FFAD0-7492-418F-9CA2-263C72D773F0}" presName="sp" presStyleCnt="0"/>
      <dgm:spPr/>
    </dgm:pt>
    <dgm:pt modelId="{10602E3F-722B-420B-B00A-4CFE8C88EB36}" type="pres">
      <dgm:prSet presAssocID="{1D8438A8-6AE2-41C5-A587-7767A959E962}" presName="linNode" presStyleCnt="0"/>
      <dgm:spPr/>
    </dgm:pt>
    <dgm:pt modelId="{A88F560B-993B-447E-90FF-3A457198B2FE}" type="pres">
      <dgm:prSet presAssocID="{1D8438A8-6AE2-41C5-A587-7767A959E962}" presName="parentText" presStyleLbl="node1" presStyleIdx="7" presStyleCnt="8">
        <dgm:presLayoutVars>
          <dgm:chMax val="1"/>
          <dgm:bulletEnabled val="1"/>
        </dgm:presLayoutVars>
      </dgm:prSet>
      <dgm:spPr/>
    </dgm:pt>
  </dgm:ptLst>
  <dgm:cxnLst>
    <dgm:cxn modelId="{5D82F015-7853-420B-8F4B-DD99737D51C4}" type="presOf" srcId="{86F6E552-EE92-4A3D-9A34-50018E3AA5C3}" destId="{4992B271-E6FA-456F-AE40-BC0EEE6F5354}" srcOrd="0" destOrd="0" presId="urn:microsoft.com/office/officeart/2005/8/layout/vList5"/>
    <dgm:cxn modelId="{485D3C21-A736-4EA5-B9B7-F48DE7E13C0B}" srcId="{4328D026-61A6-474B-975C-D0331FB10B24}" destId="{6FF7659F-0015-432C-9D5A-E0E6C97C097F}" srcOrd="6" destOrd="0" parTransId="{BDBA7AC5-EEED-4174-96C9-4A00D27D3AF2}" sibTransId="{3E8FFAD0-7492-418F-9CA2-263C72D773F0}"/>
    <dgm:cxn modelId="{E048C431-9008-42F1-8A0A-FBB61C95FB0D}" type="presOf" srcId="{6FF7659F-0015-432C-9D5A-E0E6C97C097F}" destId="{F574DFE5-A1AB-4908-93AD-4AB6E07FF5A5}" srcOrd="0" destOrd="0" presId="urn:microsoft.com/office/officeart/2005/8/layout/vList5"/>
    <dgm:cxn modelId="{34E5F837-1632-40A8-9327-08A7540D60AE}" srcId="{4328D026-61A6-474B-975C-D0331FB10B24}" destId="{723A7380-3B78-4680-A317-283CD53374C9}" srcOrd="3" destOrd="0" parTransId="{2822EC50-F9B9-4AA8-8FA1-75123229DE61}" sibTransId="{1E2A5646-51C0-46FA-AEAA-FAB833C822A4}"/>
    <dgm:cxn modelId="{0F3D9D42-69F6-4C1A-AB2F-35DC23EAA718}" type="presOf" srcId="{723A7380-3B78-4680-A317-283CD53374C9}" destId="{4B815E71-239D-4C7B-A9C3-E9902346A175}" srcOrd="0" destOrd="0" presId="urn:microsoft.com/office/officeart/2005/8/layout/vList5"/>
    <dgm:cxn modelId="{8746A263-CE4E-4CE5-85CC-DF8F022FDDB2}" srcId="{4328D026-61A6-474B-975C-D0331FB10B24}" destId="{86F6E552-EE92-4A3D-9A34-50018E3AA5C3}" srcOrd="4" destOrd="0" parTransId="{E83A6F12-3439-479B-A121-8771FDFB1443}" sibTransId="{B2EECFE8-F89A-4753-A77F-CE11D5884A9F}"/>
    <dgm:cxn modelId="{150AE174-F126-4ADC-9FCF-B1D4844278FB}" srcId="{4328D026-61A6-474B-975C-D0331FB10B24}" destId="{CB1323D5-EB9A-41A2-9FA8-86679E65139E}" srcOrd="2" destOrd="0" parTransId="{40C3C69C-7F15-4FB1-B9EE-09F04AE65F0C}" sibTransId="{5BB80B85-4CEF-4BE5-A6CD-2AA64D1BCF8E}"/>
    <dgm:cxn modelId="{80A39076-8960-43EA-B5B6-9FD6D0ED9C71}" srcId="{4328D026-61A6-474B-975C-D0331FB10B24}" destId="{36112F03-A8D4-4A53-B3D4-1C61C8C387E5}" srcOrd="5" destOrd="0" parTransId="{E090278D-07C8-4971-AD80-9ADC68A9F093}" sibTransId="{3E2BCF8A-D875-41D8-9FB1-98CF9D38EF95}"/>
    <dgm:cxn modelId="{DC748C77-5B97-4551-812D-9D596D9BDD16}" type="presOf" srcId="{CB1323D5-EB9A-41A2-9FA8-86679E65139E}" destId="{9F17C189-3896-4CF8-834B-5C2D5E8F1889}" srcOrd="0" destOrd="0" presId="urn:microsoft.com/office/officeart/2005/8/layout/vList5"/>
    <dgm:cxn modelId="{3F4866A9-93A8-466F-A53A-6BB0FCECA995}" srcId="{4328D026-61A6-474B-975C-D0331FB10B24}" destId="{1D8438A8-6AE2-41C5-A587-7767A959E962}" srcOrd="7" destOrd="0" parTransId="{015AD666-76A5-4969-9FF4-522CA02BF409}" sibTransId="{9C0617DD-0FDA-4DBE-A918-E22304084C08}"/>
    <dgm:cxn modelId="{DCE95EC1-66B5-4C51-9113-BECC9C5B21D3}" type="presOf" srcId="{36112F03-A8D4-4A53-B3D4-1C61C8C387E5}" destId="{52AF907D-5A4B-42FD-BE0A-C8BB4BB84F10}" srcOrd="0" destOrd="0" presId="urn:microsoft.com/office/officeart/2005/8/layout/vList5"/>
    <dgm:cxn modelId="{66D64BC5-FEF5-4295-A6CE-F1AF0F911909}" type="presOf" srcId="{4328D026-61A6-474B-975C-D0331FB10B24}" destId="{BD3BA74D-B7D4-4568-A66B-68EE84B0BDE5}" srcOrd="0" destOrd="0" presId="urn:microsoft.com/office/officeart/2005/8/layout/vList5"/>
    <dgm:cxn modelId="{F614BDC8-C696-4D51-A3FA-B9DA962A5F0B}" srcId="{4328D026-61A6-474B-975C-D0331FB10B24}" destId="{A4D8FA42-6B1D-4B3B-AFA0-50AC72F87906}" srcOrd="1" destOrd="0" parTransId="{877CD636-A800-475A-B478-67E80439320E}" sibTransId="{1D2399C0-FC16-4FB5-93DA-943499DEEF53}"/>
    <dgm:cxn modelId="{985455D9-328F-423D-925F-49F4E3F5BD0E}" type="presOf" srcId="{1D8438A8-6AE2-41C5-A587-7767A959E962}" destId="{A88F560B-993B-447E-90FF-3A457198B2FE}" srcOrd="0" destOrd="0" presId="urn:microsoft.com/office/officeart/2005/8/layout/vList5"/>
    <dgm:cxn modelId="{CF0AD0E9-0C36-4149-B728-3CB45EE91A0E}" type="presOf" srcId="{DCEA58CF-36B6-41B2-9A7B-C789A37349C7}" destId="{945AAC5C-BF08-43F4-80B6-58DA0B3DB153}" srcOrd="0" destOrd="0" presId="urn:microsoft.com/office/officeart/2005/8/layout/vList5"/>
    <dgm:cxn modelId="{6E3397F1-10D7-4190-9916-C3B1FB9A79FC}" type="presOf" srcId="{A4D8FA42-6B1D-4B3B-AFA0-50AC72F87906}" destId="{826AB84D-E9A5-4DD7-8FCC-975691E8EAA1}" srcOrd="0" destOrd="0" presId="urn:microsoft.com/office/officeart/2005/8/layout/vList5"/>
    <dgm:cxn modelId="{E13D16F4-F389-41DF-B931-A2A2C06E174B}" srcId="{4328D026-61A6-474B-975C-D0331FB10B24}" destId="{DCEA58CF-36B6-41B2-9A7B-C789A37349C7}" srcOrd="0" destOrd="0" parTransId="{9F1748A5-1568-482A-AF62-578E9349002A}" sibTransId="{F005DC1A-54AC-4089-B56F-F5BDAAF38457}"/>
    <dgm:cxn modelId="{DFAD30BF-7807-45A8-9AB7-3BEB591D6FD5}" type="presParOf" srcId="{BD3BA74D-B7D4-4568-A66B-68EE84B0BDE5}" destId="{2710261A-AD31-45DA-9E99-EF63168EB30F}" srcOrd="0" destOrd="0" presId="urn:microsoft.com/office/officeart/2005/8/layout/vList5"/>
    <dgm:cxn modelId="{7E457867-39C1-4E4F-A9BB-26542CDFFA8F}" type="presParOf" srcId="{2710261A-AD31-45DA-9E99-EF63168EB30F}" destId="{945AAC5C-BF08-43F4-80B6-58DA0B3DB153}" srcOrd="0" destOrd="0" presId="urn:microsoft.com/office/officeart/2005/8/layout/vList5"/>
    <dgm:cxn modelId="{564E2D77-C543-4509-9417-F0DC44E56304}" type="presParOf" srcId="{BD3BA74D-B7D4-4568-A66B-68EE84B0BDE5}" destId="{B96C45AF-CC92-46EB-B6EC-972161F95AD6}" srcOrd="1" destOrd="0" presId="urn:microsoft.com/office/officeart/2005/8/layout/vList5"/>
    <dgm:cxn modelId="{26E0045A-45BD-4B49-A209-B7B8BE909FF8}" type="presParOf" srcId="{BD3BA74D-B7D4-4568-A66B-68EE84B0BDE5}" destId="{8E5BEBE4-8D91-4B65-8A50-6FC9C80195E7}" srcOrd="2" destOrd="0" presId="urn:microsoft.com/office/officeart/2005/8/layout/vList5"/>
    <dgm:cxn modelId="{91E60D1D-15AF-47A8-B0A8-822082FF074B}" type="presParOf" srcId="{8E5BEBE4-8D91-4B65-8A50-6FC9C80195E7}" destId="{826AB84D-E9A5-4DD7-8FCC-975691E8EAA1}" srcOrd="0" destOrd="0" presId="urn:microsoft.com/office/officeart/2005/8/layout/vList5"/>
    <dgm:cxn modelId="{BDAB973B-0DA5-4CC9-90EB-D1B9BCB7864E}" type="presParOf" srcId="{BD3BA74D-B7D4-4568-A66B-68EE84B0BDE5}" destId="{5A3F6BD4-A6FF-40F1-A456-065879443C89}" srcOrd="3" destOrd="0" presId="urn:microsoft.com/office/officeart/2005/8/layout/vList5"/>
    <dgm:cxn modelId="{32CF374C-DB78-4843-B0D8-C82E1D0BFEA8}" type="presParOf" srcId="{BD3BA74D-B7D4-4568-A66B-68EE84B0BDE5}" destId="{B04BDBF8-E05F-424F-B06C-AE29A4FCB891}" srcOrd="4" destOrd="0" presId="urn:microsoft.com/office/officeart/2005/8/layout/vList5"/>
    <dgm:cxn modelId="{268CC5DA-72A5-4BCA-AF92-5D7FDE687376}" type="presParOf" srcId="{B04BDBF8-E05F-424F-B06C-AE29A4FCB891}" destId="{9F17C189-3896-4CF8-834B-5C2D5E8F1889}" srcOrd="0" destOrd="0" presId="urn:microsoft.com/office/officeart/2005/8/layout/vList5"/>
    <dgm:cxn modelId="{B83F5F87-B8EF-4D46-83E4-575619C4A922}" type="presParOf" srcId="{BD3BA74D-B7D4-4568-A66B-68EE84B0BDE5}" destId="{5DB7CC97-3B0B-4605-BC77-DB6DC0520D9A}" srcOrd="5" destOrd="0" presId="urn:microsoft.com/office/officeart/2005/8/layout/vList5"/>
    <dgm:cxn modelId="{A93F893C-0775-4C14-8CA6-FE4EC2615AEA}" type="presParOf" srcId="{BD3BA74D-B7D4-4568-A66B-68EE84B0BDE5}" destId="{34EBD278-AB34-4DA3-8276-1BB407F1CEFA}" srcOrd="6" destOrd="0" presId="urn:microsoft.com/office/officeart/2005/8/layout/vList5"/>
    <dgm:cxn modelId="{E3685956-54F5-4D7A-A7F3-E4CDB2414972}" type="presParOf" srcId="{34EBD278-AB34-4DA3-8276-1BB407F1CEFA}" destId="{4B815E71-239D-4C7B-A9C3-E9902346A175}" srcOrd="0" destOrd="0" presId="urn:microsoft.com/office/officeart/2005/8/layout/vList5"/>
    <dgm:cxn modelId="{C6938DD0-4CA9-486E-862A-0F9E209EC5B9}" type="presParOf" srcId="{BD3BA74D-B7D4-4568-A66B-68EE84B0BDE5}" destId="{ABED459B-412E-489F-A671-A4EF44AB0961}" srcOrd="7" destOrd="0" presId="urn:microsoft.com/office/officeart/2005/8/layout/vList5"/>
    <dgm:cxn modelId="{8191C076-19E5-440C-96AD-8A047D96D7B6}" type="presParOf" srcId="{BD3BA74D-B7D4-4568-A66B-68EE84B0BDE5}" destId="{65949BBE-151E-4275-A54B-99DD23A09426}" srcOrd="8" destOrd="0" presId="urn:microsoft.com/office/officeart/2005/8/layout/vList5"/>
    <dgm:cxn modelId="{0845535C-72D5-422A-B65B-1304EC3F7827}" type="presParOf" srcId="{65949BBE-151E-4275-A54B-99DD23A09426}" destId="{4992B271-E6FA-456F-AE40-BC0EEE6F5354}" srcOrd="0" destOrd="0" presId="urn:microsoft.com/office/officeart/2005/8/layout/vList5"/>
    <dgm:cxn modelId="{56C8463B-B690-4CC8-90F6-98CC44FC63F0}" type="presParOf" srcId="{BD3BA74D-B7D4-4568-A66B-68EE84B0BDE5}" destId="{62F138F0-2487-4589-B3AD-9DDC32D5794C}" srcOrd="9" destOrd="0" presId="urn:microsoft.com/office/officeart/2005/8/layout/vList5"/>
    <dgm:cxn modelId="{078EFF10-CD1D-4303-AF31-9D0BC831E01D}" type="presParOf" srcId="{BD3BA74D-B7D4-4568-A66B-68EE84B0BDE5}" destId="{14A03702-A65E-45DD-8C4C-81CB8604DF86}" srcOrd="10" destOrd="0" presId="urn:microsoft.com/office/officeart/2005/8/layout/vList5"/>
    <dgm:cxn modelId="{4DC23B0B-D126-47BF-ADAC-6300C0DF2863}" type="presParOf" srcId="{14A03702-A65E-45DD-8C4C-81CB8604DF86}" destId="{52AF907D-5A4B-42FD-BE0A-C8BB4BB84F10}" srcOrd="0" destOrd="0" presId="urn:microsoft.com/office/officeart/2005/8/layout/vList5"/>
    <dgm:cxn modelId="{D5D36BC9-DF5C-4E1A-B2AB-B51BCC4B6623}" type="presParOf" srcId="{BD3BA74D-B7D4-4568-A66B-68EE84B0BDE5}" destId="{390157D9-07EA-408A-9678-5C4A8ADE2CE2}" srcOrd="11" destOrd="0" presId="urn:microsoft.com/office/officeart/2005/8/layout/vList5"/>
    <dgm:cxn modelId="{B92C7251-301F-4FF1-A0B6-84B11CE494D0}" type="presParOf" srcId="{BD3BA74D-B7D4-4568-A66B-68EE84B0BDE5}" destId="{116774F4-1037-4CA8-9768-E2634A31E7BC}" srcOrd="12" destOrd="0" presId="urn:microsoft.com/office/officeart/2005/8/layout/vList5"/>
    <dgm:cxn modelId="{65303DE2-7B48-4D64-9BCF-B3B7697D5510}" type="presParOf" srcId="{116774F4-1037-4CA8-9768-E2634A31E7BC}" destId="{F574DFE5-A1AB-4908-93AD-4AB6E07FF5A5}" srcOrd="0" destOrd="0" presId="urn:microsoft.com/office/officeart/2005/8/layout/vList5"/>
    <dgm:cxn modelId="{09C023AD-B488-4AF3-B6DF-FD5CFC680F11}" type="presParOf" srcId="{BD3BA74D-B7D4-4568-A66B-68EE84B0BDE5}" destId="{EB43BD3A-36CD-4430-A973-A5C6473F4E2D}" srcOrd="13" destOrd="0" presId="urn:microsoft.com/office/officeart/2005/8/layout/vList5"/>
    <dgm:cxn modelId="{D87594FF-26E6-4F58-8913-60E010498E26}" type="presParOf" srcId="{BD3BA74D-B7D4-4568-A66B-68EE84B0BDE5}" destId="{10602E3F-722B-420B-B00A-4CFE8C88EB36}" srcOrd="14" destOrd="0" presId="urn:microsoft.com/office/officeart/2005/8/layout/vList5"/>
    <dgm:cxn modelId="{C49E580F-B82A-4627-926E-F10819197B5D}" type="presParOf" srcId="{10602E3F-722B-420B-B00A-4CFE8C88EB36}" destId="{A88F560B-993B-447E-90FF-3A457198B2F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F2E638E-9D94-4F86-B840-682C32F3ED1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BDC2B01-7732-44B4-94D7-AEA10490DC4D}">
      <dgm:prSet/>
      <dgm:spPr>
        <a:solidFill>
          <a:schemeClr val="tx2"/>
        </a:solidFill>
      </dgm:spPr>
      <dgm:t>
        <a:bodyPr/>
        <a:lstStyle/>
        <a:p>
          <a:r>
            <a:rPr lang="en-IN" dirty="0"/>
            <a:t>Copyright A/c - R</a:t>
          </a:r>
        </a:p>
      </dgm:t>
    </dgm:pt>
    <dgm:pt modelId="{BDCD4121-69C0-4E15-9F63-AAA8407FE010}" type="parTrans" cxnId="{DD20830C-69D4-45BC-A0AC-C8D0343F3542}">
      <dgm:prSet/>
      <dgm:spPr/>
      <dgm:t>
        <a:bodyPr/>
        <a:lstStyle/>
        <a:p>
          <a:endParaRPr lang="en-IN"/>
        </a:p>
      </dgm:t>
    </dgm:pt>
    <dgm:pt modelId="{7D430C8C-7FE7-4C16-8857-E88BC714806D}" type="sibTrans" cxnId="{DD20830C-69D4-45BC-A0AC-C8D0343F3542}">
      <dgm:prSet/>
      <dgm:spPr/>
      <dgm:t>
        <a:bodyPr/>
        <a:lstStyle/>
        <a:p>
          <a:endParaRPr lang="en-IN"/>
        </a:p>
      </dgm:t>
    </dgm:pt>
    <dgm:pt modelId="{CA048CC9-CF42-4728-808F-B81C8B7980E8}">
      <dgm:prSet/>
      <dgm:spPr>
        <a:solidFill>
          <a:schemeClr val="tx2"/>
        </a:solidFill>
      </dgm:spPr>
      <dgm:t>
        <a:bodyPr/>
        <a:lstStyle/>
        <a:p>
          <a:r>
            <a:rPr lang="en-IN" dirty="0"/>
            <a:t>Dena Bank A/c - P</a:t>
          </a:r>
        </a:p>
      </dgm:t>
    </dgm:pt>
    <dgm:pt modelId="{8CD24608-1A88-4B9C-8BE1-2CD684284593}" type="parTrans" cxnId="{860F7838-9A36-4A88-B810-2F782255447C}">
      <dgm:prSet/>
      <dgm:spPr/>
      <dgm:t>
        <a:bodyPr/>
        <a:lstStyle/>
        <a:p>
          <a:endParaRPr lang="en-IN"/>
        </a:p>
      </dgm:t>
    </dgm:pt>
    <dgm:pt modelId="{FE371217-2740-49FF-A0D0-B1B4830A5A6B}" type="sibTrans" cxnId="{860F7838-9A36-4A88-B810-2F782255447C}">
      <dgm:prSet/>
      <dgm:spPr/>
      <dgm:t>
        <a:bodyPr/>
        <a:lstStyle/>
        <a:p>
          <a:endParaRPr lang="en-IN"/>
        </a:p>
      </dgm:t>
    </dgm:pt>
    <dgm:pt modelId="{F0563F02-5C50-4935-8C60-69C2F9D3AA4E}">
      <dgm:prSet/>
      <dgm:spPr>
        <a:solidFill>
          <a:schemeClr val="tx2"/>
        </a:solidFill>
      </dgm:spPr>
      <dgm:t>
        <a:bodyPr/>
        <a:lstStyle/>
        <a:p>
          <a:r>
            <a:rPr lang="en-IN" dirty="0"/>
            <a:t>Telephone Expense A/c - N</a:t>
          </a:r>
        </a:p>
      </dgm:t>
    </dgm:pt>
    <dgm:pt modelId="{241BD975-6C9F-41CE-BA70-8CB89A64EA8E}" type="parTrans" cxnId="{C89AAB63-EFA8-41E5-873C-3E99DDB6B44B}">
      <dgm:prSet/>
      <dgm:spPr/>
      <dgm:t>
        <a:bodyPr/>
        <a:lstStyle/>
        <a:p>
          <a:endParaRPr lang="en-IN"/>
        </a:p>
      </dgm:t>
    </dgm:pt>
    <dgm:pt modelId="{735AF5CF-57E4-4AB9-B79B-05203BEB1FE6}" type="sibTrans" cxnId="{C89AAB63-EFA8-41E5-873C-3E99DDB6B44B}">
      <dgm:prSet/>
      <dgm:spPr/>
      <dgm:t>
        <a:bodyPr/>
        <a:lstStyle/>
        <a:p>
          <a:endParaRPr lang="en-IN"/>
        </a:p>
      </dgm:t>
    </dgm:pt>
    <dgm:pt modelId="{138967ED-4F4E-406B-B12A-6F1A580B5579}">
      <dgm:prSet/>
      <dgm:spPr>
        <a:solidFill>
          <a:schemeClr val="tx2"/>
        </a:solidFill>
      </dgm:spPr>
      <dgm:t>
        <a:bodyPr/>
        <a:lstStyle/>
        <a:p>
          <a:r>
            <a:rPr lang="en-IN" dirty="0"/>
            <a:t>Raja Babu’s A/c - P</a:t>
          </a:r>
        </a:p>
      </dgm:t>
    </dgm:pt>
    <dgm:pt modelId="{10EC1AEB-90C1-4FA8-85B4-1D5C33A5A738}" type="parTrans" cxnId="{A3910C19-18AC-40AB-B406-8D0CA797B59E}">
      <dgm:prSet/>
      <dgm:spPr/>
      <dgm:t>
        <a:bodyPr/>
        <a:lstStyle/>
        <a:p>
          <a:endParaRPr lang="en-IN"/>
        </a:p>
      </dgm:t>
    </dgm:pt>
    <dgm:pt modelId="{3DCAD40F-9B69-403F-8BE6-271B790F21FB}" type="sibTrans" cxnId="{A3910C19-18AC-40AB-B406-8D0CA797B59E}">
      <dgm:prSet/>
      <dgm:spPr/>
      <dgm:t>
        <a:bodyPr/>
        <a:lstStyle/>
        <a:p>
          <a:endParaRPr lang="en-IN"/>
        </a:p>
      </dgm:t>
    </dgm:pt>
    <dgm:pt modelId="{B97B14E1-0C0D-412A-A6C2-F85B18B6C5B0}">
      <dgm:prSet/>
      <dgm:spPr>
        <a:solidFill>
          <a:schemeClr val="tx2"/>
        </a:solidFill>
      </dgm:spPr>
      <dgm:t>
        <a:bodyPr/>
        <a:lstStyle/>
        <a:p>
          <a:r>
            <a:rPr lang="en-IN" dirty="0"/>
            <a:t>Repairing Charges A/c - N</a:t>
          </a:r>
        </a:p>
      </dgm:t>
    </dgm:pt>
    <dgm:pt modelId="{70E1568A-75F7-402D-AB68-AA7D2C862E72}" type="parTrans" cxnId="{12751BA0-DA09-4B2C-A5B9-1A52EE127977}">
      <dgm:prSet/>
      <dgm:spPr/>
      <dgm:t>
        <a:bodyPr/>
        <a:lstStyle/>
        <a:p>
          <a:endParaRPr lang="en-IN"/>
        </a:p>
      </dgm:t>
    </dgm:pt>
    <dgm:pt modelId="{A0A4E6B8-8D72-42C0-843C-B145C7BAA9C5}" type="sibTrans" cxnId="{12751BA0-DA09-4B2C-A5B9-1A52EE127977}">
      <dgm:prSet/>
      <dgm:spPr/>
      <dgm:t>
        <a:bodyPr/>
        <a:lstStyle/>
        <a:p>
          <a:endParaRPr lang="en-IN"/>
        </a:p>
      </dgm:t>
    </dgm:pt>
    <dgm:pt modelId="{92214E41-8921-4657-933F-B51AFD6C83B4}">
      <dgm:prSet/>
      <dgm:spPr>
        <a:solidFill>
          <a:schemeClr val="tx2"/>
        </a:solidFill>
      </dgm:spPr>
      <dgm:t>
        <a:bodyPr/>
        <a:lstStyle/>
        <a:p>
          <a:r>
            <a:rPr lang="en-IN" dirty="0"/>
            <a:t>Dharma Production’s A/c - P</a:t>
          </a:r>
        </a:p>
      </dgm:t>
    </dgm:pt>
    <dgm:pt modelId="{0B67B571-268C-4863-A3FE-5B6F4A11C6B7}" type="parTrans" cxnId="{86DE9E80-B6F3-41DE-A3F0-A6F8EEDB30F4}">
      <dgm:prSet/>
      <dgm:spPr/>
      <dgm:t>
        <a:bodyPr/>
        <a:lstStyle/>
        <a:p>
          <a:endParaRPr lang="en-IN"/>
        </a:p>
      </dgm:t>
    </dgm:pt>
    <dgm:pt modelId="{7E9F5D14-8806-4BE4-979C-AE41727FA852}" type="sibTrans" cxnId="{86DE9E80-B6F3-41DE-A3F0-A6F8EEDB30F4}">
      <dgm:prSet/>
      <dgm:spPr/>
      <dgm:t>
        <a:bodyPr/>
        <a:lstStyle/>
        <a:p>
          <a:endParaRPr lang="en-IN"/>
        </a:p>
      </dgm:t>
    </dgm:pt>
    <dgm:pt modelId="{C224C5A8-18B6-4838-A6D7-A5F96E92A97A}">
      <dgm:prSet/>
      <dgm:spPr>
        <a:solidFill>
          <a:schemeClr val="tx2"/>
        </a:solidFill>
      </dgm:spPr>
      <dgm:t>
        <a:bodyPr/>
        <a:lstStyle/>
        <a:p>
          <a:r>
            <a:rPr lang="en-IN" dirty="0"/>
            <a:t>Conveyance Charges A/c - N</a:t>
          </a:r>
        </a:p>
      </dgm:t>
    </dgm:pt>
    <dgm:pt modelId="{8FD6D0DF-2715-48E9-896D-4AFCFC5D994D}" type="parTrans" cxnId="{22F93446-82ED-463C-8913-5BBBC3271BDF}">
      <dgm:prSet/>
      <dgm:spPr/>
      <dgm:t>
        <a:bodyPr/>
        <a:lstStyle/>
        <a:p>
          <a:endParaRPr lang="en-IN"/>
        </a:p>
      </dgm:t>
    </dgm:pt>
    <dgm:pt modelId="{4C238328-0D11-4B54-B4FA-BE34EB052F21}" type="sibTrans" cxnId="{22F93446-82ED-463C-8913-5BBBC3271BDF}">
      <dgm:prSet/>
      <dgm:spPr/>
      <dgm:t>
        <a:bodyPr/>
        <a:lstStyle/>
        <a:p>
          <a:endParaRPr lang="en-IN"/>
        </a:p>
      </dgm:t>
    </dgm:pt>
    <dgm:pt modelId="{76E17F3F-E793-45E8-A9D1-75A5F99DDE0A}">
      <dgm:prSet/>
      <dgm:spPr>
        <a:solidFill>
          <a:schemeClr val="tx2"/>
        </a:solidFill>
      </dgm:spPr>
      <dgm:t>
        <a:bodyPr/>
        <a:lstStyle/>
        <a:p>
          <a:r>
            <a:rPr lang="en-IN" dirty="0"/>
            <a:t>Adani Power Ltd. a/c - P</a:t>
          </a:r>
        </a:p>
      </dgm:t>
    </dgm:pt>
    <dgm:pt modelId="{CB5B2051-6C0B-4265-AFFE-FC6F177BD84D}" type="parTrans" cxnId="{72FA7429-5054-4B68-BC9D-B21FBCD987F8}">
      <dgm:prSet/>
      <dgm:spPr/>
      <dgm:t>
        <a:bodyPr/>
        <a:lstStyle/>
        <a:p>
          <a:endParaRPr lang="en-IN"/>
        </a:p>
      </dgm:t>
    </dgm:pt>
    <dgm:pt modelId="{7ADD9425-46C4-4764-A53A-CC123C4CF24F}" type="sibTrans" cxnId="{72FA7429-5054-4B68-BC9D-B21FBCD987F8}">
      <dgm:prSet/>
      <dgm:spPr/>
      <dgm:t>
        <a:bodyPr/>
        <a:lstStyle/>
        <a:p>
          <a:endParaRPr lang="en-IN"/>
        </a:p>
      </dgm:t>
    </dgm:pt>
    <dgm:pt modelId="{D8DDDF4C-AF62-4073-942F-BCFF82BE3175}" type="pres">
      <dgm:prSet presAssocID="{BF2E638E-9D94-4F86-B840-682C32F3ED1C}" presName="Name0" presStyleCnt="0">
        <dgm:presLayoutVars>
          <dgm:dir/>
          <dgm:animLvl val="lvl"/>
          <dgm:resizeHandles val="exact"/>
        </dgm:presLayoutVars>
      </dgm:prSet>
      <dgm:spPr/>
    </dgm:pt>
    <dgm:pt modelId="{E681C366-8AF8-407D-841E-7A07D2EC6147}" type="pres">
      <dgm:prSet presAssocID="{5BDC2B01-7732-44B4-94D7-AEA10490DC4D}" presName="linNode" presStyleCnt="0"/>
      <dgm:spPr/>
    </dgm:pt>
    <dgm:pt modelId="{03DED06D-1AAE-4467-B3ED-AE82569826E6}" type="pres">
      <dgm:prSet presAssocID="{5BDC2B01-7732-44B4-94D7-AEA10490DC4D}" presName="parentText" presStyleLbl="node1" presStyleIdx="0" presStyleCnt="8">
        <dgm:presLayoutVars>
          <dgm:chMax val="1"/>
          <dgm:bulletEnabled val="1"/>
        </dgm:presLayoutVars>
      </dgm:prSet>
      <dgm:spPr/>
    </dgm:pt>
    <dgm:pt modelId="{953B8705-5873-4554-82DA-99D8995B4348}" type="pres">
      <dgm:prSet presAssocID="{7D430C8C-7FE7-4C16-8857-E88BC714806D}" presName="sp" presStyleCnt="0"/>
      <dgm:spPr/>
    </dgm:pt>
    <dgm:pt modelId="{9C7C1E4F-2F62-4C50-9056-B773019994A4}" type="pres">
      <dgm:prSet presAssocID="{CA048CC9-CF42-4728-808F-B81C8B7980E8}" presName="linNode" presStyleCnt="0"/>
      <dgm:spPr/>
    </dgm:pt>
    <dgm:pt modelId="{C1928F05-BAD9-4956-A8F9-1E15B75D7485}" type="pres">
      <dgm:prSet presAssocID="{CA048CC9-CF42-4728-808F-B81C8B7980E8}" presName="parentText" presStyleLbl="node1" presStyleIdx="1" presStyleCnt="8">
        <dgm:presLayoutVars>
          <dgm:chMax val="1"/>
          <dgm:bulletEnabled val="1"/>
        </dgm:presLayoutVars>
      </dgm:prSet>
      <dgm:spPr/>
    </dgm:pt>
    <dgm:pt modelId="{ACF13CFE-20E7-4C36-B69D-260F49A047D4}" type="pres">
      <dgm:prSet presAssocID="{FE371217-2740-49FF-A0D0-B1B4830A5A6B}" presName="sp" presStyleCnt="0"/>
      <dgm:spPr/>
    </dgm:pt>
    <dgm:pt modelId="{7DDE372F-18AD-40B9-949E-CADF61823096}" type="pres">
      <dgm:prSet presAssocID="{F0563F02-5C50-4935-8C60-69C2F9D3AA4E}" presName="linNode" presStyleCnt="0"/>
      <dgm:spPr/>
    </dgm:pt>
    <dgm:pt modelId="{1EEF19B3-4ACB-4D47-83B1-7880FA930FF0}" type="pres">
      <dgm:prSet presAssocID="{F0563F02-5C50-4935-8C60-69C2F9D3AA4E}" presName="parentText" presStyleLbl="node1" presStyleIdx="2" presStyleCnt="8">
        <dgm:presLayoutVars>
          <dgm:chMax val="1"/>
          <dgm:bulletEnabled val="1"/>
        </dgm:presLayoutVars>
      </dgm:prSet>
      <dgm:spPr/>
    </dgm:pt>
    <dgm:pt modelId="{AE73B179-204B-443A-9707-FFE5DEA630BC}" type="pres">
      <dgm:prSet presAssocID="{735AF5CF-57E4-4AB9-B79B-05203BEB1FE6}" presName="sp" presStyleCnt="0"/>
      <dgm:spPr/>
    </dgm:pt>
    <dgm:pt modelId="{1DBF2E5B-3F69-4236-989E-F84B0B6BB544}" type="pres">
      <dgm:prSet presAssocID="{138967ED-4F4E-406B-B12A-6F1A580B5579}" presName="linNode" presStyleCnt="0"/>
      <dgm:spPr/>
    </dgm:pt>
    <dgm:pt modelId="{36D4B962-B08A-47A4-9482-B0D7018C4018}" type="pres">
      <dgm:prSet presAssocID="{138967ED-4F4E-406B-B12A-6F1A580B5579}" presName="parentText" presStyleLbl="node1" presStyleIdx="3" presStyleCnt="8">
        <dgm:presLayoutVars>
          <dgm:chMax val="1"/>
          <dgm:bulletEnabled val="1"/>
        </dgm:presLayoutVars>
      </dgm:prSet>
      <dgm:spPr/>
    </dgm:pt>
    <dgm:pt modelId="{E65A5D30-9AA1-4F92-8DEF-FC8DC585D9B2}" type="pres">
      <dgm:prSet presAssocID="{3DCAD40F-9B69-403F-8BE6-271B790F21FB}" presName="sp" presStyleCnt="0"/>
      <dgm:spPr/>
    </dgm:pt>
    <dgm:pt modelId="{7C9889F8-E284-41AA-9896-103B71857EC3}" type="pres">
      <dgm:prSet presAssocID="{B97B14E1-0C0D-412A-A6C2-F85B18B6C5B0}" presName="linNode" presStyleCnt="0"/>
      <dgm:spPr/>
    </dgm:pt>
    <dgm:pt modelId="{D0D3A1D4-E768-4EE5-8A75-EF8FAC4E45C6}" type="pres">
      <dgm:prSet presAssocID="{B97B14E1-0C0D-412A-A6C2-F85B18B6C5B0}" presName="parentText" presStyleLbl="node1" presStyleIdx="4" presStyleCnt="8">
        <dgm:presLayoutVars>
          <dgm:chMax val="1"/>
          <dgm:bulletEnabled val="1"/>
        </dgm:presLayoutVars>
      </dgm:prSet>
      <dgm:spPr/>
    </dgm:pt>
    <dgm:pt modelId="{9D437060-003C-4711-A6AB-26BFB15DE1AC}" type="pres">
      <dgm:prSet presAssocID="{A0A4E6B8-8D72-42C0-843C-B145C7BAA9C5}" presName="sp" presStyleCnt="0"/>
      <dgm:spPr/>
    </dgm:pt>
    <dgm:pt modelId="{6ACD1472-19A2-4659-82F2-FB60770ADB48}" type="pres">
      <dgm:prSet presAssocID="{92214E41-8921-4657-933F-B51AFD6C83B4}" presName="linNode" presStyleCnt="0"/>
      <dgm:spPr/>
    </dgm:pt>
    <dgm:pt modelId="{EE6CE3A2-E9C5-4FCF-BBEF-C92F27799DC1}" type="pres">
      <dgm:prSet presAssocID="{92214E41-8921-4657-933F-B51AFD6C83B4}" presName="parentText" presStyleLbl="node1" presStyleIdx="5" presStyleCnt="8">
        <dgm:presLayoutVars>
          <dgm:chMax val="1"/>
          <dgm:bulletEnabled val="1"/>
        </dgm:presLayoutVars>
      </dgm:prSet>
      <dgm:spPr/>
    </dgm:pt>
    <dgm:pt modelId="{5AF4BE7C-B396-4D55-863A-AD9C7AE4B1E3}" type="pres">
      <dgm:prSet presAssocID="{7E9F5D14-8806-4BE4-979C-AE41727FA852}" presName="sp" presStyleCnt="0"/>
      <dgm:spPr/>
    </dgm:pt>
    <dgm:pt modelId="{2006EAD4-AAF8-437F-A712-6C985C9151F7}" type="pres">
      <dgm:prSet presAssocID="{C224C5A8-18B6-4838-A6D7-A5F96E92A97A}" presName="linNode" presStyleCnt="0"/>
      <dgm:spPr/>
    </dgm:pt>
    <dgm:pt modelId="{4D6A786D-B5E6-438E-982A-D4C3DC10404A}" type="pres">
      <dgm:prSet presAssocID="{C224C5A8-18B6-4838-A6D7-A5F96E92A97A}" presName="parentText" presStyleLbl="node1" presStyleIdx="6" presStyleCnt="8">
        <dgm:presLayoutVars>
          <dgm:chMax val="1"/>
          <dgm:bulletEnabled val="1"/>
        </dgm:presLayoutVars>
      </dgm:prSet>
      <dgm:spPr/>
    </dgm:pt>
    <dgm:pt modelId="{ED0398CC-1532-4E42-AA9E-B31A8E09714A}" type="pres">
      <dgm:prSet presAssocID="{4C238328-0D11-4B54-B4FA-BE34EB052F21}" presName="sp" presStyleCnt="0"/>
      <dgm:spPr/>
    </dgm:pt>
    <dgm:pt modelId="{710B956F-72A6-48DC-A6DF-519DF5E6331D}" type="pres">
      <dgm:prSet presAssocID="{76E17F3F-E793-45E8-A9D1-75A5F99DDE0A}" presName="linNode" presStyleCnt="0"/>
      <dgm:spPr/>
    </dgm:pt>
    <dgm:pt modelId="{EA09E9A5-DECC-47A4-81B5-E66588DB6F0F}" type="pres">
      <dgm:prSet presAssocID="{76E17F3F-E793-45E8-A9D1-75A5F99DDE0A}" presName="parentText" presStyleLbl="node1" presStyleIdx="7" presStyleCnt="8">
        <dgm:presLayoutVars>
          <dgm:chMax val="1"/>
          <dgm:bulletEnabled val="1"/>
        </dgm:presLayoutVars>
      </dgm:prSet>
      <dgm:spPr/>
    </dgm:pt>
  </dgm:ptLst>
  <dgm:cxnLst>
    <dgm:cxn modelId="{DD20830C-69D4-45BC-A0AC-C8D0343F3542}" srcId="{BF2E638E-9D94-4F86-B840-682C32F3ED1C}" destId="{5BDC2B01-7732-44B4-94D7-AEA10490DC4D}" srcOrd="0" destOrd="0" parTransId="{BDCD4121-69C0-4E15-9F63-AAA8407FE010}" sibTransId="{7D430C8C-7FE7-4C16-8857-E88BC714806D}"/>
    <dgm:cxn modelId="{A3910C19-18AC-40AB-B406-8D0CA797B59E}" srcId="{BF2E638E-9D94-4F86-B840-682C32F3ED1C}" destId="{138967ED-4F4E-406B-B12A-6F1A580B5579}" srcOrd="3" destOrd="0" parTransId="{10EC1AEB-90C1-4FA8-85B4-1D5C33A5A738}" sibTransId="{3DCAD40F-9B69-403F-8BE6-271B790F21FB}"/>
    <dgm:cxn modelId="{72FA7429-5054-4B68-BC9D-B21FBCD987F8}" srcId="{BF2E638E-9D94-4F86-B840-682C32F3ED1C}" destId="{76E17F3F-E793-45E8-A9D1-75A5F99DDE0A}" srcOrd="7" destOrd="0" parTransId="{CB5B2051-6C0B-4265-AFFE-FC6F177BD84D}" sibTransId="{7ADD9425-46C4-4764-A53A-CC123C4CF24F}"/>
    <dgm:cxn modelId="{860F7838-9A36-4A88-B810-2F782255447C}" srcId="{BF2E638E-9D94-4F86-B840-682C32F3ED1C}" destId="{CA048CC9-CF42-4728-808F-B81C8B7980E8}" srcOrd="1" destOrd="0" parTransId="{8CD24608-1A88-4B9C-8BE1-2CD684284593}" sibTransId="{FE371217-2740-49FF-A0D0-B1B4830A5A6B}"/>
    <dgm:cxn modelId="{E4ECFA3A-A3A9-4C2D-B458-01FAB407306F}" type="presOf" srcId="{92214E41-8921-4657-933F-B51AFD6C83B4}" destId="{EE6CE3A2-E9C5-4FCF-BBEF-C92F27799DC1}" srcOrd="0" destOrd="0" presId="urn:microsoft.com/office/officeart/2005/8/layout/vList5"/>
    <dgm:cxn modelId="{C89AAB63-EFA8-41E5-873C-3E99DDB6B44B}" srcId="{BF2E638E-9D94-4F86-B840-682C32F3ED1C}" destId="{F0563F02-5C50-4935-8C60-69C2F9D3AA4E}" srcOrd="2" destOrd="0" parTransId="{241BD975-6C9F-41CE-BA70-8CB89A64EA8E}" sibTransId="{735AF5CF-57E4-4AB9-B79B-05203BEB1FE6}"/>
    <dgm:cxn modelId="{22F93446-82ED-463C-8913-5BBBC3271BDF}" srcId="{BF2E638E-9D94-4F86-B840-682C32F3ED1C}" destId="{C224C5A8-18B6-4838-A6D7-A5F96E92A97A}" srcOrd="6" destOrd="0" parTransId="{8FD6D0DF-2715-48E9-896D-4AFCFC5D994D}" sibTransId="{4C238328-0D11-4B54-B4FA-BE34EB052F21}"/>
    <dgm:cxn modelId="{B8696D53-CDAA-44BD-B6EE-4112B08DBEE3}" type="presOf" srcId="{76E17F3F-E793-45E8-A9D1-75A5F99DDE0A}" destId="{EA09E9A5-DECC-47A4-81B5-E66588DB6F0F}" srcOrd="0" destOrd="0" presId="urn:microsoft.com/office/officeart/2005/8/layout/vList5"/>
    <dgm:cxn modelId="{86DE9E80-B6F3-41DE-A3F0-A6F8EEDB30F4}" srcId="{BF2E638E-9D94-4F86-B840-682C32F3ED1C}" destId="{92214E41-8921-4657-933F-B51AFD6C83B4}" srcOrd="5" destOrd="0" parTransId="{0B67B571-268C-4863-A3FE-5B6F4A11C6B7}" sibTransId="{7E9F5D14-8806-4BE4-979C-AE41727FA852}"/>
    <dgm:cxn modelId="{222AF688-0C9D-4D86-A89C-F92ABA58A308}" type="presOf" srcId="{F0563F02-5C50-4935-8C60-69C2F9D3AA4E}" destId="{1EEF19B3-4ACB-4D47-83B1-7880FA930FF0}" srcOrd="0" destOrd="0" presId="urn:microsoft.com/office/officeart/2005/8/layout/vList5"/>
    <dgm:cxn modelId="{0AEA0994-017B-44C2-807B-44D8B8BB49AE}" type="presOf" srcId="{5BDC2B01-7732-44B4-94D7-AEA10490DC4D}" destId="{03DED06D-1AAE-4467-B3ED-AE82569826E6}" srcOrd="0" destOrd="0" presId="urn:microsoft.com/office/officeart/2005/8/layout/vList5"/>
    <dgm:cxn modelId="{12751BA0-DA09-4B2C-A5B9-1A52EE127977}" srcId="{BF2E638E-9D94-4F86-B840-682C32F3ED1C}" destId="{B97B14E1-0C0D-412A-A6C2-F85B18B6C5B0}" srcOrd="4" destOrd="0" parTransId="{70E1568A-75F7-402D-AB68-AA7D2C862E72}" sibTransId="{A0A4E6B8-8D72-42C0-843C-B145C7BAA9C5}"/>
    <dgm:cxn modelId="{4D91CBA8-E8A5-4424-B36A-4459B634D1FA}" type="presOf" srcId="{BF2E638E-9D94-4F86-B840-682C32F3ED1C}" destId="{D8DDDF4C-AF62-4073-942F-BCFF82BE3175}" srcOrd="0" destOrd="0" presId="urn:microsoft.com/office/officeart/2005/8/layout/vList5"/>
    <dgm:cxn modelId="{DEE120BA-4A0F-4ADF-B20E-E4C03528CF0E}" type="presOf" srcId="{CA048CC9-CF42-4728-808F-B81C8B7980E8}" destId="{C1928F05-BAD9-4956-A8F9-1E15B75D7485}" srcOrd="0" destOrd="0" presId="urn:microsoft.com/office/officeart/2005/8/layout/vList5"/>
    <dgm:cxn modelId="{2E66AFBC-C686-4FED-9338-7AD85AF504AC}" type="presOf" srcId="{C224C5A8-18B6-4838-A6D7-A5F96E92A97A}" destId="{4D6A786D-B5E6-438E-982A-D4C3DC10404A}" srcOrd="0" destOrd="0" presId="urn:microsoft.com/office/officeart/2005/8/layout/vList5"/>
    <dgm:cxn modelId="{CC2DBDE0-D9A0-4FD9-91F3-F3A66DCE00C8}" type="presOf" srcId="{138967ED-4F4E-406B-B12A-6F1A580B5579}" destId="{36D4B962-B08A-47A4-9482-B0D7018C4018}" srcOrd="0" destOrd="0" presId="urn:microsoft.com/office/officeart/2005/8/layout/vList5"/>
    <dgm:cxn modelId="{2195FCFE-3E1A-47F8-A788-B5B78A8FB553}" type="presOf" srcId="{B97B14E1-0C0D-412A-A6C2-F85B18B6C5B0}" destId="{D0D3A1D4-E768-4EE5-8A75-EF8FAC4E45C6}" srcOrd="0" destOrd="0" presId="urn:microsoft.com/office/officeart/2005/8/layout/vList5"/>
    <dgm:cxn modelId="{55D38A7B-DFFE-4996-B60D-144CDCA86467}" type="presParOf" srcId="{D8DDDF4C-AF62-4073-942F-BCFF82BE3175}" destId="{E681C366-8AF8-407D-841E-7A07D2EC6147}" srcOrd="0" destOrd="0" presId="urn:microsoft.com/office/officeart/2005/8/layout/vList5"/>
    <dgm:cxn modelId="{CF8544B0-6BAB-49CD-9CFE-FD101C31DFCD}" type="presParOf" srcId="{E681C366-8AF8-407D-841E-7A07D2EC6147}" destId="{03DED06D-1AAE-4467-B3ED-AE82569826E6}" srcOrd="0" destOrd="0" presId="urn:microsoft.com/office/officeart/2005/8/layout/vList5"/>
    <dgm:cxn modelId="{32641A33-C835-45DB-8C01-42DAEA104982}" type="presParOf" srcId="{D8DDDF4C-AF62-4073-942F-BCFF82BE3175}" destId="{953B8705-5873-4554-82DA-99D8995B4348}" srcOrd="1" destOrd="0" presId="urn:microsoft.com/office/officeart/2005/8/layout/vList5"/>
    <dgm:cxn modelId="{9808F886-F382-4B10-B7BA-540DF04C802A}" type="presParOf" srcId="{D8DDDF4C-AF62-4073-942F-BCFF82BE3175}" destId="{9C7C1E4F-2F62-4C50-9056-B773019994A4}" srcOrd="2" destOrd="0" presId="urn:microsoft.com/office/officeart/2005/8/layout/vList5"/>
    <dgm:cxn modelId="{1A5E62B1-48FB-4154-AADC-F89076A0A821}" type="presParOf" srcId="{9C7C1E4F-2F62-4C50-9056-B773019994A4}" destId="{C1928F05-BAD9-4956-A8F9-1E15B75D7485}" srcOrd="0" destOrd="0" presId="urn:microsoft.com/office/officeart/2005/8/layout/vList5"/>
    <dgm:cxn modelId="{59769D04-E8C0-48C7-84E8-1467DC47BC43}" type="presParOf" srcId="{D8DDDF4C-AF62-4073-942F-BCFF82BE3175}" destId="{ACF13CFE-20E7-4C36-B69D-260F49A047D4}" srcOrd="3" destOrd="0" presId="urn:microsoft.com/office/officeart/2005/8/layout/vList5"/>
    <dgm:cxn modelId="{BD0529BB-20A2-4A75-BE27-8841CF974869}" type="presParOf" srcId="{D8DDDF4C-AF62-4073-942F-BCFF82BE3175}" destId="{7DDE372F-18AD-40B9-949E-CADF61823096}" srcOrd="4" destOrd="0" presId="urn:microsoft.com/office/officeart/2005/8/layout/vList5"/>
    <dgm:cxn modelId="{36379CEF-1BD0-4697-90FB-3E7AB88E4CAE}" type="presParOf" srcId="{7DDE372F-18AD-40B9-949E-CADF61823096}" destId="{1EEF19B3-4ACB-4D47-83B1-7880FA930FF0}" srcOrd="0" destOrd="0" presId="urn:microsoft.com/office/officeart/2005/8/layout/vList5"/>
    <dgm:cxn modelId="{DDDEAE3D-0E9E-4C7A-BAA0-5B4AB9F51321}" type="presParOf" srcId="{D8DDDF4C-AF62-4073-942F-BCFF82BE3175}" destId="{AE73B179-204B-443A-9707-FFE5DEA630BC}" srcOrd="5" destOrd="0" presId="urn:microsoft.com/office/officeart/2005/8/layout/vList5"/>
    <dgm:cxn modelId="{5352FBB1-7F10-44F8-864C-3B7F61C4C7A1}" type="presParOf" srcId="{D8DDDF4C-AF62-4073-942F-BCFF82BE3175}" destId="{1DBF2E5B-3F69-4236-989E-F84B0B6BB544}" srcOrd="6" destOrd="0" presId="urn:microsoft.com/office/officeart/2005/8/layout/vList5"/>
    <dgm:cxn modelId="{FD65BB05-570D-4AFF-925E-33E791BF5865}" type="presParOf" srcId="{1DBF2E5B-3F69-4236-989E-F84B0B6BB544}" destId="{36D4B962-B08A-47A4-9482-B0D7018C4018}" srcOrd="0" destOrd="0" presId="urn:microsoft.com/office/officeart/2005/8/layout/vList5"/>
    <dgm:cxn modelId="{6AD77F04-9B16-4641-8CC2-F97E88C4CB3D}" type="presParOf" srcId="{D8DDDF4C-AF62-4073-942F-BCFF82BE3175}" destId="{E65A5D30-9AA1-4F92-8DEF-FC8DC585D9B2}" srcOrd="7" destOrd="0" presId="urn:microsoft.com/office/officeart/2005/8/layout/vList5"/>
    <dgm:cxn modelId="{0E5951D7-92A0-45C0-B55D-BA87272850AE}" type="presParOf" srcId="{D8DDDF4C-AF62-4073-942F-BCFF82BE3175}" destId="{7C9889F8-E284-41AA-9896-103B71857EC3}" srcOrd="8" destOrd="0" presId="urn:microsoft.com/office/officeart/2005/8/layout/vList5"/>
    <dgm:cxn modelId="{DDB5163D-1198-4D1E-B436-221CC4C1508E}" type="presParOf" srcId="{7C9889F8-E284-41AA-9896-103B71857EC3}" destId="{D0D3A1D4-E768-4EE5-8A75-EF8FAC4E45C6}" srcOrd="0" destOrd="0" presId="urn:microsoft.com/office/officeart/2005/8/layout/vList5"/>
    <dgm:cxn modelId="{85A3C740-168A-4341-A234-6BBB54EB587C}" type="presParOf" srcId="{D8DDDF4C-AF62-4073-942F-BCFF82BE3175}" destId="{9D437060-003C-4711-A6AB-26BFB15DE1AC}" srcOrd="9" destOrd="0" presId="urn:microsoft.com/office/officeart/2005/8/layout/vList5"/>
    <dgm:cxn modelId="{37B69E01-46E8-4EE9-A5C5-B7FC0FEF393D}" type="presParOf" srcId="{D8DDDF4C-AF62-4073-942F-BCFF82BE3175}" destId="{6ACD1472-19A2-4659-82F2-FB60770ADB48}" srcOrd="10" destOrd="0" presId="urn:microsoft.com/office/officeart/2005/8/layout/vList5"/>
    <dgm:cxn modelId="{A4EF86CB-6B31-4BF6-9764-1E5FDB705707}" type="presParOf" srcId="{6ACD1472-19A2-4659-82F2-FB60770ADB48}" destId="{EE6CE3A2-E9C5-4FCF-BBEF-C92F27799DC1}" srcOrd="0" destOrd="0" presId="urn:microsoft.com/office/officeart/2005/8/layout/vList5"/>
    <dgm:cxn modelId="{FEB30A21-F786-4F68-8DD1-B4925BC9721D}" type="presParOf" srcId="{D8DDDF4C-AF62-4073-942F-BCFF82BE3175}" destId="{5AF4BE7C-B396-4D55-863A-AD9C7AE4B1E3}" srcOrd="11" destOrd="0" presId="urn:microsoft.com/office/officeart/2005/8/layout/vList5"/>
    <dgm:cxn modelId="{68874EDA-4F90-4B5B-99EB-F16E6F9E6329}" type="presParOf" srcId="{D8DDDF4C-AF62-4073-942F-BCFF82BE3175}" destId="{2006EAD4-AAF8-437F-A712-6C985C9151F7}" srcOrd="12" destOrd="0" presId="urn:microsoft.com/office/officeart/2005/8/layout/vList5"/>
    <dgm:cxn modelId="{376AB24C-F8B8-40C0-8679-4C398C9B2102}" type="presParOf" srcId="{2006EAD4-AAF8-437F-A712-6C985C9151F7}" destId="{4D6A786D-B5E6-438E-982A-D4C3DC10404A}" srcOrd="0" destOrd="0" presId="urn:microsoft.com/office/officeart/2005/8/layout/vList5"/>
    <dgm:cxn modelId="{433F2D65-F0FC-4226-9D71-C8132DFAB891}" type="presParOf" srcId="{D8DDDF4C-AF62-4073-942F-BCFF82BE3175}" destId="{ED0398CC-1532-4E42-AA9E-B31A8E09714A}" srcOrd="13" destOrd="0" presId="urn:microsoft.com/office/officeart/2005/8/layout/vList5"/>
    <dgm:cxn modelId="{B5A18090-3F0A-4E06-8744-4D162001383A}" type="presParOf" srcId="{D8DDDF4C-AF62-4073-942F-BCFF82BE3175}" destId="{710B956F-72A6-48DC-A6DF-519DF5E6331D}" srcOrd="14" destOrd="0" presId="urn:microsoft.com/office/officeart/2005/8/layout/vList5"/>
    <dgm:cxn modelId="{402E5A5F-C9D9-45DD-9FB2-2778F607B2D6}" type="presParOf" srcId="{710B956F-72A6-48DC-A6DF-519DF5E6331D}" destId="{EA09E9A5-DECC-47A4-81B5-E66588DB6F0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D12015-6620-4BEA-9E59-AB51C94CA146}" type="doc">
      <dgm:prSet loTypeId="urn:microsoft.com/office/officeart/2005/8/layout/cycle2" loCatId="cycle" qsTypeId="urn:microsoft.com/office/officeart/2005/8/quickstyle/3d1" qsCatId="3D" csTypeId="urn:microsoft.com/office/officeart/2005/8/colors/accent6_2" csCatId="accent6" phldr="1"/>
      <dgm:spPr/>
      <dgm:t>
        <a:bodyPr/>
        <a:lstStyle/>
        <a:p>
          <a:endParaRPr lang="en-IN"/>
        </a:p>
      </dgm:t>
    </dgm:pt>
    <dgm:pt modelId="{6848682A-E50D-4C4E-91B4-EF53A8D96078}">
      <dgm:prSet phldrT="[Text]"/>
      <dgm:spPr/>
      <dgm:t>
        <a:bodyPr/>
        <a:lstStyle/>
        <a:p>
          <a:r>
            <a:rPr lang="en-IN" dirty="0"/>
            <a:t>1.</a:t>
          </a:r>
        </a:p>
        <a:p>
          <a:r>
            <a:rPr lang="en-IN" dirty="0"/>
            <a:t>I</a:t>
          </a:r>
          <a:r>
            <a:rPr lang="en-IN" b="0" i="0" dirty="0"/>
            <a:t>dentifying</a:t>
          </a:r>
          <a:r>
            <a:rPr lang="en-IN" dirty="0"/>
            <a:t> the transaction</a:t>
          </a:r>
        </a:p>
      </dgm:t>
    </dgm:pt>
    <dgm:pt modelId="{D5D4E858-7E66-43E1-B797-596C0AD807AB}" type="parTrans" cxnId="{80694BA1-23CF-4518-8886-C26BDE5AE574}">
      <dgm:prSet/>
      <dgm:spPr/>
      <dgm:t>
        <a:bodyPr/>
        <a:lstStyle/>
        <a:p>
          <a:endParaRPr lang="en-IN"/>
        </a:p>
      </dgm:t>
    </dgm:pt>
    <dgm:pt modelId="{5DDFD0CB-FC83-4F8A-AE7F-5B53C6DD1584}" type="sibTrans" cxnId="{80694BA1-23CF-4518-8886-C26BDE5AE574}">
      <dgm:prSet/>
      <dgm:spPr/>
      <dgm:t>
        <a:bodyPr/>
        <a:lstStyle/>
        <a:p>
          <a:endParaRPr lang="en-IN"/>
        </a:p>
      </dgm:t>
    </dgm:pt>
    <dgm:pt modelId="{00002068-E187-4D0B-BF92-1D2C8D2C345D}">
      <dgm:prSet phldrT="[Text]"/>
      <dgm:spPr/>
      <dgm:t>
        <a:bodyPr/>
        <a:lstStyle/>
        <a:p>
          <a:r>
            <a:rPr lang="en-IN" dirty="0"/>
            <a:t>2.</a:t>
          </a:r>
        </a:p>
        <a:p>
          <a:r>
            <a:rPr lang="en-IN" dirty="0"/>
            <a:t>Recording in Journal  </a:t>
          </a:r>
        </a:p>
      </dgm:t>
    </dgm:pt>
    <dgm:pt modelId="{2E4B3EB3-1A38-45C7-AF61-A7060D6EFB04}" type="parTrans" cxnId="{D110D842-E608-44B7-8ABD-1B17AD7C4AE2}">
      <dgm:prSet/>
      <dgm:spPr/>
      <dgm:t>
        <a:bodyPr/>
        <a:lstStyle/>
        <a:p>
          <a:endParaRPr lang="en-IN"/>
        </a:p>
      </dgm:t>
    </dgm:pt>
    <dgm:pt modelId="{564C1586-200E-4212-A28C-1591BFEAB9C3}" type="sibTrans" cxnId="{D110D842-E608-44B7-8ABD-1B17AD7C4AE2}">
      <dgm:prSet/>
      <dgm:spPr/>
      <dgm:t>
        <a:bodyPr/>
        <a:lstStyle/>
        <a:p>
          <a:endParaRPr lang="en-IN"/>
        </a:p>
      </dgm:t>
    </dgm:pt>
    <dgm:pt modelId="{9AEA448C-BD06-4727-AB10-89A1E1BEDD26}">
      <dgm:prSet phldrT="[Text]"/>
      <dgm:spPr/>
      <dgm:t>
        <a:bodyPr/>
        <a:lstStyle/>
        <a:p>
          <a:r>
            <a:rPr lang="en-IN" dirty="0"/>
            <a:t>3.</a:t>
          </a:r>
        </a:p>
        <a:p>
          <a:r>
            <a:rPr lang="en-IN" dirty="0"/>
            <a:t>Posting in ledger</a:t>
          </a:r>
        </a:p>
      </dgm:t>
    </dgm:pt>
    <dgm:pt modelId="{548D2EEA-A048-47C2-B3B7-AEB4513F9BA4}" type="parTrans" cxnId="{096494D3-7A30-4B84-B563-4F37ACFAFF18}">
      <dgm:prSet/>
      <dgm:spPr/>
      <dgm:t>
        <a:bodyPr/>
        <a:lstStyle/>
        <a:p>
          <a:endParaRPr lang="en-IN"/>
        </a:p>
      </dgm:t>
    </dgm:pt>
    <dgm:pt modelId="{75AA6D5E-D268-4FAE-8C6C-BE0F051F8ED2}" type="sibTrans" cxnId="{096494D3-7A30-4B84-B563-4F37ACFAFF18}">
      <dgm:prSet/>
      <dgm:spPr/>
      <dgm:t>
        <a:bodyPr/>
        <a:lstStyle/>
        <a:p>
          <a:endParaRPr lang="en-IN"/>
        </a:p>
      </dgm:t>
    </dgm:pt>
    <dgm:pt modelId="{B6159974-91AF-4E30-A98B-75F5533A105B}">
      <dgm:prSet phldrT="[Text]"/>
      <dgm:spPr/>
      <dgm:t>
        <a:bodyPr/>
        <a:lstStyle/>
        <a:p>
          <a:r>
            <a:rPr lang="en-IN" dirty="0"/>
            <a:t>4.</a:t>
          </a:r>
        </a:p>
        <a:p>
          <a:r>
            <a:rPr lang="en-IN" dirty="0"/>
            <a:t>Preparing Trial balance</a:t>
          </a:r>
        </a:p>
      </dgm:t>
    </dgm:pt>
    <dgm:pt modelId="{EA730933-680D-464F-9B19-E76864F911BC}" type="parTrans" cxnId="{3BFF9ECC-7C8C-46CA-855A-FCF6E1DFF933}">
      <dgm:prSet/>
      <dgm:spPr/>
      <dgm:t>
        <a:bodyPr/>
        <a:lstStyle/>
        <a:p>
          <a:endParaRPr lang="en-IN"/>
        </a:p>
      </dgm:t>
    </dgm:pt>
    <dgm:pt modelId="{667B6B12-2E78-4551-9FB0-945F1E2806F2}" type="sibTrans" cxnId="{3BFF9ECC-7C8C-46CA-855A-FCF6E1DFF933}">
      <dgm:prSet/>
      <dgm:spPr/>
      <dgm:t>
        <a:bodyPr/>
        <a:lstStyle/>
        <a:p>
          <a:endParaRPr lang="en-IN"/>
        </a:p>
      </dgm:t>
    </dgm:pt>
    <dgm:pt modelId="{7BCB196E-BB09-4A3E-A299-0469F9F1B213}">
      <dgm:prSet phldrT="[Text]"/>
      <dgm:spPr/>
      <dgm:t>
        <a:bodyPr/>
        <a:lstStyle/>
        <a:p>
          <a:r>
            <a:rPr lang="en-IN" dirty="0"/>
            <a:t>6.</a:t>
          </a:r>
        </a:p>
        <a:p>
          <a:r>
            <a:rPr lang="en-IN" dirty="0"/>
            <a:t>Financial Statements</a:t>
          </a:r>
        </a:p>
      </dgm:t>
    </dgm:pt>
    <dgm:pt modelId="{EABC8864-650B-4514-8964-F1DC6FB77A92}" type="parTrans" cxnId="{D1CD371C-45D4-413B-8AA3-419ED0FAAC5D}">
      <dgm:prSet/>
      <dgm:spPr/>
      <dgm:t>
        <a:bodyPr/>
        <a:lstStyle/>
        <a:p>
          <a:endParaRPr lang="en-IN"/>
        </a:p>
      </dgm:t>
    </dgm:pt>
    <dgm:pt modelId="{C7C256D5-32F1-443E-8166-DAD3E98AFFD3}" type="sibTrans" cxnId="{D1CD371C-45D4-413B-8AA3-419ED0FAAC5D}">
      <dgm:prSet/>
      <dgm:spPr/>
      <dgm:t>
        <a:bodyPr/>
        <a:lstStyle/>
        <a:p>
          <a:endParaRPr lang="en-IN"/>
        </a:p>
      </dgm:t>
    </dgm:pt>
    <dgm:pt modelId="{9900F89D-CEDA-4574-B162-4C3A96B66847}">
      <dgm:prSet/>
      <dgm:spPr/>
      <dgm:t>
        <a:bodyPr/>
        <a:lstStyle/>
        <a:p>
          <a:r>
            <a:rPr lang="en-IN" dirty="0"/>
            <a:t>5.</a:t>
          </a:r>
        </a:p>
        <a:p>
          <a:r>
            <a:rPr lang="en-IN" dirty="0"/>
            <a:t>Adjusting entries</a:t>
          </a:r>
        </a:p>
      </dgm:t>
    </dgm:pt>
    <dgm:pt modelId="{7F4E1825-67C1-4C6C-90BB-4CA87B78CB4B}" type="parTrans" cxnId="{F121CE40-ADB0-4FD3-91D1-9D43B4129CB3}">
      <dgm:prSet/>
      <dgm:spPr/>
      <dgm:t>
        <a:bodyPr/>
        <a:lstStyle/>
        <a:p>
          <a:endParaRPr lang="en-IN"/>
        </a:p>
      </dgm:t>
    </dgm:pt>
    <dgm:pt modelId="{2C4901FD-CCED-4A67-BC01-4C742DF3434E}" type="sibTrans" cxnId="{F121CE40-ADB0-4FD3-91D1-9D43B4129CB3}">
      <dgm:prSet/>
      <dgm:spPr/>
      <dgm:t>
        <a:bodyPr/>
        <a:lstStyle/>
        <a:p>
          <a:endParaRPr lang="en-IN"/>
        </a:p>
      </dgm:t>
    </dgm:pt>
    <dgm:pt modelId="{67D358A1-4518-4000-AE09-33F601B8D428}">
      <dgm:prSet/>
      <dgm:spPr/>
      <dgm:t>
        <a:bodyPr/>
        <a:lstStyle/>
        <a:p>
          <a:r>
            <a:rPr lang="en-IN" dirty="0"/>
            <a:t>7.</a:t>
          </a:r>
        </a:p>
        <a:p>
          <a:r>
            <a:rPr lang="en-IN" dirty="0"/>
            <a:t>Closing the books</a:t>
          </a:r>
        </a:p>
      </dgm:t>
    </dgm:pt>
    <dgm:pt modelId="{E433B97D-17D7-49AF-AA2C-D90D67D7379D}" type="parTrans" cxnId="{2283F943-EF14-48B1-A6A4-7F87E74F0856}">
      <dgm:prSet/>
      <dgm:spPr/>
      <dgm:t>
        <a:bodyPr/>
        <a:lstStyle/>
        <a:p>
          <a:endParaRPr lang="en-IN"/>
        </a:p>
      </dgm:t>
    </dgm:pt>
    <dgm:pt modelId="{248EBBF1-CE7F-4BEB-B9B6-F34101BB6A20}" type="sibTrans" cxnId="{2283F943-EF14-48B1-A6A4-7F87E74F0856}">
      <dgm:prSet/>
      <dgm:spPr/>
      <dgm:t>
        <a:bodyPr/>
        <a:lstStyle/>
        <a:p>
          <a:endParaRPr lang="en-IN"/>
        </a:p>
      </dgm:t>
    </dgm:pt>
    <dgm:pt modelId="{8A0288BD-28C5-418D-84DB-BBA6C88142B4}" type="pres">
      <dgm:prSet presAssocID="{DED12015-6620-4BEA-9E59-AB51C94CA146}" presName="cycle" presStyleCnt="0">
        <dgm:presLayoutVars>
          <dgm:dir/>
          <dgm:resizeHandles val="exact"/>
        </dgm:presLayoutVars>
      </dgm:prSet>
      <dgm:spPr/>
    </dgm:pt>
    <dgm:pt modelId="{5688CDD7-1489-4DDC-A341-DB8C9575AE9A}" type="pres">
      <dgm:prSet presAssocID="{6848682A-E50D-4C4E-91B4-EF53A8D96078}" presName="node" presStyleLbl="node1" presStyleIdx="0" presStyleCnt="7">
        <dgm:presLayoutVars>
          <dgm:bulletEnabled val="1"/>
        </dgm:presLayoutVars>
      </dgm:prSet>
      <dgm:spPr/>
    </dgm:pt>
    <dgm:pt modelId="{2AFE4685-F7FA-406F-B370-2D99179AD591}" type="pres">
      <dgm:prSet presAssocID="{5DDFD0CB-FC83-4F8A-AE7F-5B53C6DD1584}" presName="sibTrans" presStyleLbl="sibTrans2D1" presStyleIdx="0" presStyleCnt="7"/>
      <dgm:spPr/>
    </dgm:pt>
    <dgm:pt modelId="{032177A1-7ACE-4DD6-A261-AEEA9C3B9BFD}" type="pres">
      <dgm:prSet presAssocID="{5DDFD0CB-FC83-4F8A-AE7F-5B53C6DD1584}" presName="connectorText" presStyleLbl="sibTrans2D1" presStyleIdx="0" presStyleCnt="7"/>
      <dgm:spPr/>
    </dgm:pt>
    <dgm:pt modelId="{FA14E653-C185-4295-915B-57A17E98FEC3}" type="pres">
      <dgm:prSet presAssocID="{00002068-E187-4D0B-BF92-1D2C8D2C345D}" presName="node" presStyleLbl="node1" presStyleIdx="1" presStyleCnt="7">
        <dgm:presLayoutVars>
          <dgm:bulletEnabled val="1"/>
        </dgm:presLayoutVars>
      </dgm:prSet>
      <dgm:spPr/>
    </dgm:pt>
    <dgm:pt modelId="{01D3182E-9255-4F50-A9B4-6AFC03C8C4F1}" type="pres">
      <dgm:prSet presAssocID="{564C1586-200E-4212-A28C-1591BFEAB9C3}" presName="sibTrans" presStyleLbl="sibTrans2D1" presStyleIdx="1" presStyleCnt="7"/>
      <dgm:spPr/>
    </dgm:pt>
    <dgm:pt modelId="{7A569A58-79F0-45A7-B3E3-579FA120B46A}" type="pres">
      <dgm:prSet presAssocID="{564C1586-200E-4212-A28C-1591BFEAB9C3}" presName="connectorText" presStyleLbl="sibTrans2D1" presStyleIdx="1" presStyleCnt="7"/>
      <dgm:spPr/>
    </dgm:pt>
    <dgm:pt modelId="{1C7DE035-5B25-4D7D-909A-E8424431B0B0}" type="pres">
      <dgm:prSet presAssocID="{9AEA448C-BD06-4727-AB10-89A1E1BEDD26}" presName="node" presStyleLbl="node1" presStyleIdx="2" presStyleCnt="7">
        <dgm:presLayoutVars>
          <dgm:bulletEnabled val="1"/>
        </dgm:presLayoutVars>
      </dgm:prSet>
      <dgm:spPr/>
    </dgm:pt>
    <dgm:pt modelId="{5BFE0C79-9E27-4145-8618-04101FB29DA6}" type="pres">
      <dgm:prSet presAssocID="{75AA6D5E-D268-4FAE-8C6C-BE0F051F8ED2}" presName="sibTrans" presStyleLbl="sibTrans2D1" presStyleIdx="2" presStyleCnt="7"/>
      <dgm:spPr/>
    </dgm:pt>
    <dgm:pt modelId="{33278808-361D-4D08-9E7D-898536B3CAF4}" type="pres">
      <dgm:prSet presAssocID="{75AA6D5E-D268-4FAE-8C6C-BE0F051F8ED2}" presName="connectorText" presStyleLbl="sibTrans2D1" presStyleIdx="2" presStyleCnt="7"/>
      <dgm:spPr/>
    </dgm:pt>
    <dgm:pt modelId="{5A237004-FADB-42B8-A785-9ED922BA549C}" type="pres">
      <dgm:prSet presAssocID="{B6159974-91AF-4E30-A98B-75F5533A105B}" presName="node" presStyleLbl="node1" presStyleIdx="3" presStyleCnt="7">
        <dgm:presLayoutVars>
          <dgm:bulletEnabled val="1"/>
        </dgm:presLayoutVars>
      </dgm:prSet>
      <dgm:spPr/>
    </dgm:pt>
    <dgm:pt modelId="{8892E3AB-E8E0-4F56-AA61-4224B546014A}" type="pres">
      <dgm:prSet presAssocID="{667B6B12-2E78-4551-9FB0-945F1E2806F2}" presName="sibTrans" presStyleLbl="sibTrans2D1" presStyleIdx="3" presStyleCnt="7"/>
      <dgm:spPr/>
    </dgm:pt>
    <dgm:pt modelId="{0F7515AC-7DCF-4F29-A8AF-89A1182F3A1D}" type="pres">
      <dgm:prSet presAssocID="{667B6B12-2E78-4551-9FB0-945F1E2806F2}" presName="connectorText" presStyleLbl="sibTrans2D1" presStyleIdx="3" presStyleCnt="7"/>
      <dgm:spPr/>
    </dgm:pt>
    <dgm:pt modelId="{E83D9339-0FE2-46C5-86F0-6142BB9FA341}" type="pres">
      <dgm:prSet presAssocID="{9900F89D-CEDA-4574-B162-4C3A96B66847}" presName="node" presStyleLbl="node1" presStyleIdx="4" presStyleCnt="7">
        <dgm:presLayoutVars>
          <dgm:bulletEnabled val="1"/>
        </dgm:presLayoutVars>
      </dgm:prSet>
      <dgm:spPr/>
    </dgm:pt>
    <dgm:pt modelId="{F66FD87D-4E11-4F47-95F6-2C5DE4B6D19C}" type="pres">
      <dgm:prSet presAssocID="{2C4901FD-CCED-4A67-BC01-4C742DF3434E}" presName="sibTrans" presStyleLbl="sibTrans2D1" presStyleIdx="4" presStyleCnt="7"/>
      <dgm:spPr/>
    </dgm:pt>
    <dgm:pt modelId="{5CDA5EEE-6CE4-45F2-9038-178ACD56E821}" type="pres">
      <dgm:prSet presAssocID="{2C4901FD-CCED-4A67-BC01-4C742DF3434E}" presName="connectorText" presStyleLbl="sibTrans2D1" presStyleIdx="4" presStyleCnt="7"/>
      <dgm:spPr/>
    </dgm:pt>
    <dgm:pt modelId="{91924A0C-ED0B-47EB-8E25-40F19F630D74}" type="pres">
      <dgm:prSet presAssocID="{7BCB196E-BB09-4A3E-A299-0469F9F1B213}" presName="node" presStyleLbl="node1" presStyleIdx="5" presStyleCnt="7">
        <dgm:presLayoutVars>
          <dgm:bulletEnabled val="1"/>
        </dgm:presLayoutVars>
      </dgm:prSet>
      <dgm:spPr/>
    </dgm:pt>
    <dgm:pt modelId="{CAB1FB80-02E0-4C19-B320-0DA5DA6E923B}" type="pres">
      <dgm:prSet presAssocID="{C7C256D5-32F1-443E-8166-DAD3E98AFFD3}" presName="sibTrans" presStyleLbl="sibTrans2D1" presStyleIdx="5" presStyleCnt="7"/>
      <dgm:spPr/>
    </dgm:pt>
    <dgm:pt modelId="{7935A3C2-8EA2-4918-BE59-EAD221F0BA11}" type="pres">
      <dgm:prSet presAssocID="{C7C256D5-32F1-443E-8166-DAD3E98AFFD3}" presName="connectorText" presStyleLbl="sibTrans2D1" presStyleIdx="5" presStyleCnt="7"/>
      <dgm:spPr/>
    </dgm:pt>
    <dgm:pt modelId="{D1D5F2C8-BD78-4DE9-8BBF-9DF96DC238CD}" type="pres">
      <dgm:prSet presAssocID="{67D358A1-4518-4000-AE09-33F601B8D428}" presName="node" presStyleLbl="node1" presStyleIdx="6" presStyleCnt="7" custRadScaleRad="99755" custRadScaleInc="-688">
        <dgm:presLayoutVars>
          <dgm:bulletEnabled val="1"/>
        </dgm:presLayoutVars>
      </dgm:prSet>
      <dgm:spPr/>
    </dgm:pt>
    <dgm:pt modelId="{677E2247-1A54-4D75-AC58-19E283FDFD6D}" type="pres">
      <dgm:prSet presAssocID="{248EBBF1-CE7F-4BEB-B9B6-F34101BB6A20}" presName="sibTrans" presStyleLbl="sibTrans2D1" presStyleIdx="6" presStyleCnt="7"/>
      <dgm:spPr/>
    </dgm:pt>
    <dgm:pt modelId="{86CBECD8-27C7-474A-B9A0-CC967DB2DE47}" type="pres">
      <dgm:prSet presAssocID="{248EBBF1-CE7F-4BEB-B9B6-F34101BB6A20}" presName="connectorText" presStyleLbl="sibTrans2D1" presStyleIdx="6" presStyleCnt="7"/>
      <dgm:spPr/>
    </dgm:pt>
  </dgm:ptLst>
  <dgm:cxnLst>
    <dgm:cxn modelId="{95110109-6B32-467B-A9D6-C1C4721F18C8}" type="presOf" srcId="{67D358A1-4518-4000-AE09-33F601B8D428}" destId="{D1D5F2C8-BD78-4DE9-8BBF-9DF96DC238CD}" srcOrd="0" destOrd="0" presId="urn:microsoft.com/office/officeart/2005/8/layout/cycle2"/>
    <dgm:cxn modelId="{D1CD371C-45D4-413B-8AA3-419ED0FAAC5D}" srcId="{DED12015-6620-4BEA-9E59-AB51C94CA146}" destId="{7BCB196E-BB09-4A3E-A299-0469F9F1B213}" srcOrd="5" destOrd="0" parTransId="{EABC8864-650B-4514-8964-F1DC6FB77A92}" sibTransId="{C7C256D5-32F1-443E-8166-DAD3E98AFFD3}"/>
    <dgm:cxn modelId="{E5045C27-805D-4C9B-8155-C00FBB661B94}" type="presOf" srcId="{7BCB196E-BB09-4A3E-A299-0469F9F1B213}" destId="{91924A0C-ED0B-47EB-8E25-40F19F630D74}" srcOrd="0" destOrd="0" presId="urn:microsoft.com/office/officeart/2005/8/layout/cycle2"/>
    <dgm:cxn modelId="{F121CE40-ADB0-4FD3-91D1-9D43B4129CB3}" srcId="{DED12015-6620-4BEA-9E59-AB51C94CA146}" destId="{9900F89D-CEDA-4574-B162-4C3A96B66847}" srcOrd="4" destOrd="0" parTransId="{7F4E1825-67C1-4C6C-90BB-4CA87B78CB4B}" sibTransId="{2C4901FD-CCED-4A67-BC01-4C742DF3434E}"/>
    <dgm:cxn modelId="{D110D842-E608-44B7-8ABD-1B17AD7C4AE2}" srcId="{DED12015-6620-4BEA-9E59-AB51C94CA146}" destId="{00002068-E187-4D0B-BF92-1D2C8D2C345D}" srcOrd="1" destOrd="0" parTransId="{2E4B3EB3-1A38-45C7-AF61-A7060D6EFB04}" sibTransId="{564C1586-200E-4212-A28C-1591BFEAB9C3}"/>
    <dgm:cxn modelId="{2283F943-EF14-48B1-A6A4-7F87E74F0856}" srcId="{DED12015-6620-4BEA-9E59-AB51C94CA146}" destId="{67D358A1-4518-4000-AE09-33F601B8D428}" srcOrd="6" destOrd="0" parTransId="{E433B97D-17D7-49AF-AA2C-D90D67D7379D}" sibTransId="{248EBBF1-CE7F-4BEB-B9B6-F34101BB6A20}"/>
    <dgm:cxn modelId="{D909AA49-8219-4F4A-BF2D-43D989CA97D4}" type="presOf" srcId="{9900F89D-CEDA-4574-B162-4C3A96B66847}" destId="{E83D9339-0FE2-46C5-86F0-6142BB9FA341}" srcOrd="0" destOrd="0" presId="urn:microsoft.com/office/officeart/2005/8/layout/cycle2"/>
    <dgm:cxn modelId="{F6F8E96B-121C-4BEA-AE30-9E836F5812EA}" type="presOf" srcId="{564C1586-200E-4212-A28C-1591BFEAB9C3}" destId="{01D3182E-9255-4F50-A9B4-6AFC03C8C4F1}" srcOrd="0" destOrd="0" presId="urn:microsoft.com/office/officeart/2005/8/layout/cycle2"/>
    <dgm:cxn modelId="{0D17226F-2DEF-484D-AF24-D61D353F186E}" type="presOf" srcId="{C7C256D5-32F1-443E-8166-DAD3E98AFFD3}" destId="{CAB1FB80-02E0-4C19-B320-0DA5DA6E923B}" srcOrd="0" destOrd="0" presId="urn:microsoft.com/office/officeart/2005/8/layout/cycle2"/>
    <dgm:cxn modelId="{DE91BE56-1B22-4774-8550-66555E7CF5A2}" type="presOf" srcId="{564C1586-200E-4212-A28C-1591BFEAB9C3}" destId="{7A569A58-79F0-45A7-B3E3-579FA120B46A}" srcOrd="1" destOrd="0" presId="urn:microsoft.com/office/officeart/2005/8/layout/cycle2"/>
    <dgm:cxn modelId="{4256BB8E-F0E2-415A-B6E1-92BCF2B367B3}" type="presOf" srcId="{DED12015-6620-4BEA-9E59-AB51C94CA146}" destId="{8A0288BD-28C5-418D-84DB-BBA6C88142B4}" srcOrd="0" destOrd="0" presId="urn:microsoft.com/office/officeart/2005/8/layout/cycle2"/>
    <dgm:cxn modelId="{90714192-0FD1-49BC-96AD-E202514CFA41}" type="presOf" srcId="{667B6B12-2E78-4551-9FB0-945F1E2806F2}" destId="{0F7515AC-7DCF-4F29-A8AF-89A1182F3A1D}" srcOrd="1" destOrd="0" presId="urn:microsoft.com/office/officeart/2005/8/layout/cycle2"/>
    <dgm:cxn modelId="{1D9FE492-1F00-4CFA-89D6-AC3078BB3FCC}" type="presOf" srcId="{248EBBF1-CE7F-4BEB-B9B6-F34101BB6A20}" destId="{86CBECD8-27C7-474A-B9A0-CC967DB2DE47}" srcOrd="1" destOrd="0" presId="urn:microsoft.com/office/officeart/2005/8/layout/cycle2"/>
    <dgm:cxn modelId="{27FCE994-326D-413B-8F67-1DE3257D9F26}" type="presOf" srcId="{75AA6D5E-D268-4FAE-8C6C-BE0F051F8ED2}" destId="{5BFE0C79-9E27-4145-8618-04101FB29DA6}" srcOrd="0" destOrd="0" presId="urn:microsoft.com/office/officeart/2005/8/layout/cycle2"/>
    <dgm:cxn modelId="{DA5E3397-C884-4F27-BDCF-82F04AC3497B}" type="presOf" srcId="{248EBBF1-CE7F-4BEB-B9B6-F34101BB6A20}" destId="{677E2247-1A54-4D75-AC58-19E283FDFD6D}" srcOrd="0" destOrd="0" presId="urn:microsoft.com/office/officeart/2005/8/layout/cycle2"/>
    <dgm:cxn modelId="{80694BA1-23CF-4518-8886-C26BDE5AE574}" srcId="{DED12015-6620-4BEA-9E59-AB51C94CA146}" destId="{6848682A-E50D-4C4E-91B4-EF53A8D96078}" srcOrd="0" destOrd="0" parTransId="{D5D4E858-7E66-43E1-B797-596C0AD807AB}" sibTransId="{5DDFD0CB-FC83-4F8A-AE7F-5B53C6DD1584}"/>
    <dgm:cxn modelId="{517D42A6-8A47-4425-8E81-86A57D830932}" type="presOf" srcId="{5DDFD0CB-FC83-4F8A-AE7F-5B53C6DD1584}" destId="{032177A1-7ACE-4DD6-A261-AEEA9C3B9BFD}" srcOrd="1" destOrd="0" presId="urn:microsoft.com/office/officeart/2005/8/layout/cycle2"/>
    <dgm:cxn modelId="{D1CD5AA9-2860-45B0-A0B5-9B5E198E0477}" type="presOf" srcId="{667B6B12-2E78-4551-9FB0-945F1E2806F2}" destId="{8892E3AB-E8E0-4F56-AA61-4224B546014A}" srcOrd="0" destOrd="0" presId="urn:microsoft.com/office/officeart/2005/8/layout/cycle2"/>
    <dgm:cxn modelId="{34CE5DC8-038D-4C7C-A0CB-8A12732CEC14}" type="presOf" srcId="{C7C256D5-32F1-443E-8166-DAD3E98AFFD3}" destId="{7935A3C2-8EA2-4918-BE59-EAD221F0BA11}" srcOrd="1" destOrd="0" presId="urn:microsoft.com/office/officeart/2005/8/layout/cycle2"/>
    <dgm:cxn modelId="{FEBB2AC9-21BC-4095-95A2-B43783D570AB}" type="presOf" srcId="{2C4901FD-CCED-4A67-BC01-4C742DF3434E}" destId="{F66FD87D-4E11-4F47-95F6-2C5DE4B6D19C}" srcOrd="0" destOrd="0" presId="urn:microsoft.com/office/officeart/2005/8/layout/cycle2"/>
    <dgm:cxn modelId="{B8A698CC-FF88-45C9-BD4E-07E6BB184FF7}" type="presOf" srcId="{5DDFD0CB-FC83-4F8A-AE7F-5B53C6DD1584}" destId="{2AFE4685-F7FA-406F-B370-2D99179AD591}" srcOrd="0" destOrd="0" presId="urn:microsoft.com/office/officeart/2005/8/layout/cycle2"/>
    <dgm:cxn modelId="{3BFF9ECC-7C8C-46CA-855A-FCF6E1DFF933}" srcId="{DED12015-6620-4BEA-9E59-AB51C94CA146}" destId="{B6159974-91AF-4E30-A98B-75F5533A105B}" srcOrd="3" destOrd="0" parTransId="{EA730933-680D-464F-9B19-E76864F911BC}" sibTransId="{667B6B12-2E78-4551-9FB0-945F1E2806F2}"/>
    <dgm:cxn modelId="{5A5363CF-89E5-450E-870B-93DE4B252CBB}" type="presOf" srcId="{75AA6D5E-D268-4FAE-8C6C-BE0F051F8ED2}" destId="{33278808-361D-4D08-9E7D-898536B3CAF4}" srcOrd="1" destOrd="0" presId="urn:microsoft.com/office/officeart/2005/8/layout/cycle2"/>
    <dgm:cxn modelId="{096494D3-7A30-4B84-B563-4F37ACFAFF18}" srcId="{DED12015-6620-4BEA-9E59-AB51C94CA146}" destId="{9AEA448C-BD06-4727-AB10-89A1E1BEDD26}" srcOrd="2" destOrd="0" parTransId="{548D2EEA-A048-47C2-B3B7-AEB4513F9BA4}" sibTransId="{75AA6D5E-D268-4FAE-8C6C-BE0F051F8ED2}"/>
    <dgm:cxn modelId="{E03562D4-BC1C-4239-8724-673ECC8A7D5D}" type="presOf" srcId="{B6159974-91AF-4E30-A98B-75F5533A105B}" destId="{5A237004-FADB-42B8-A785-9ED922BA549C}" srcOrd="0" destOrd="0" presId="urn:microsoft.com/office/officeart/2005/8/layout/cycle2"/>
    <dgm:cxn modelId="{351C80D5-6E69-4C91-989E-629DB4B4121A}" type="presOf" srcId="{2C4901FD-CCED-4A67-BC01-4C742DF3434E}" destId="{5CDA5EEE-6CE4-45F2-9038-178ACD56E821}" srcOrd="1" destOrd="0" presId="urn:microsoft.com/office/officeart/2005/8/layout/cycle2"/>
    <dgm:cxn modelId="{765334F0-7AF0-4BAE-B2C4-2D1E53A95528}" type="presOf" srcId="{00002068-E187-4D0B-BF92-1D2C8D2C345D}" destId="{FA14E653-C185-4295-915B-57A17E98FEC3}" srcOrd="0" destOrd="0" presId="urn:microsoft.com/office/officeart/2005/8/layout/cycle2"/>
    <dgm:cxn modelId="{4650FCFA-076F-4A12-8B24-1CF57DA7CD81}" type="presOf" srcId="{6848682A-E50D-4C4E-91B4-EF53A8D96078}" destId="{5688CDD7-1489-4DDC-A341-DB8C9575AE9A}" srcOrd="0" destOrd="0" presId="urn:microsoft.com/office/officeart/2005/8/layout/cycle2"/>
    <dgm:cxn modelId="{A19C08FB-B9C8-4005-984A-3EE51986F682}" type="presOf" srcId="{9AEA448C-BD06-4727-AB10-89A1E1BEDD26}" destId="{1C7DE035-5B25-4D7D-909A-E8424431B0B0}" srcOrd="0" destOrd="0" presId="urn:microsoft.com/office/officeart/2005/8/layout/cycle2"/>
    <dgm:cxn modelId="{E7998220-D931-4969-BCC5-C38D6E23A9B1}" type="presParOf" srcId="{8A0288BD-28C5-418D-84DB-BBA6C88142B4}" destId="{5688CDD7-1489-4DDC-A341-DB8C9575AE9A}" srcOrd="0" destOrd="0" presId="urn:microsoft.com/office/officeart/2005/8/layout/cycle2"/>
    <dgm:cxn modelId="{F4844766-CD92-4087-91F9-7C6F67E224CA}" type="presParOf" srcId="{8A0288BD-28C5-418D-84DB-BBA6C88142B4}" destId="{2AFE4685-F7FA-406F-B370-2D99179AD591}" srcOrd="1" destOrd="0" presId="urn:microsoft.com/office/officeart/2005/8/layout/cycle2"/>
    <dgm:cxn modelId="{9A3F2494-351E-41CE-91EC-6F3721714BCD}" type="presParOf" srcId="{2AFE4685-F7FA-406F-B370-2D99179AD591}" destId="{032177A1-7ACE-4DD6-A261-AEEA9C3B9BFD}" srcOrd="0" destOrd="0" presId="urn:microsoft.com/office/officeart/2005/8/layout/cycle2"/>
    <dgm:cxn modelId="{84279142-09B8-4DD1-A277-7979F18DD8F2}" type="presParOf" srcId="{8A0288BD-28C5-418D-84DB-BBA6C88142B4}" destId="{FA14E653-C185-4295-915B-57A17E98FEC3}" srcOrd="2" destOrd="0" presId="urn:microsoft.com/office/officeart/2005/8/layout/cycle2"/>
    <dgm:cxn modelId="{A408411E-AAE3-42D6-B113-044C745597FF}" type="presParOf" srcId="{8A0288BD-28C5-418D-84DB-BBA6C88142B4}" destId="{01D3182E-9255-4F50-A9B4-6AFC03C8C4F1}" srcOrd="3" destOrd="0" presId="urn:microsoft.com/office/officeart/2005/8/layout/cycle2"/>
    <dgm:cxn modelId="{79294575-BE23-4429-B30D-F494464209D3}" type="presParOf" srcId="{01D3182E-9255-4F50-A9B4-6AFC03C8C4F1}" destId="{7A569A58-79F0-45A7-B3E3-579FA120B46A}" srcOrd="0" destOrd="0" presId="urn:microsoft.com/office/officeart/2005/8/layout/cycle2"/>
    <dgm:cxn modelId="{9430477D-29B0-48BE-8747-008C7E05F0E9}" type="presParOf" srcId="{8A0288BD-28C5-418D-84DB-BBA6C88142B4}" destId="{1C7DE035-5B25-4D7D-909A-E8424431B0B0}" srcOrd="4" destOrd="0" presId="urn:microsoft.com/office/officeart/2005/8/layout/cycle2"/>
    <dgm:cxn modelId="{EF88AEAD-9BA0-45B4-9278-C223D9C9BEC2}" type="presParOf" srcId="{8A0288BD-28C5-418D-84DB-BBA6C88142B4}" destId="{5BFE0C79-9E27-4145-8618-04101FB29DA6}" srcOrd="5" destOrd="0" presId="urn:microsoft.com/office/officeart/2005/8/layout/cycle2"/>
    <dgm:cxn modelId="{92564414-C7BA-44F5-B7C1-85E2251563E5}" type="presParOf" srcId="{5BFE0C79-9E27-4145-8618-04101FB29DA6}" destId="{33278808-361D-4D08-9E7D-898536B3CAF4}" srcOrd="0" destOrd="0" presId="urn:microsoft.com/office/officeart/2005/8/layout/cycle2"/>
    <dgm:cxn modelId="{837E8DA2-36DC-4172-8E6C-E80DD1140F24}" type="presParOf" srcId="{8A0288BD-28C5-418D-84DB-BBA6C88142B4}" destId="{5A237004-FADB-42B8-A785-9ED922BA549C}" srcOrd="6" destOrd="0" presId="urn:microsoft.com/office/officeart/2005/8/layout/cycle2"/>
    <dgm:cxn modelId="{E45A4E8A-4CC5-4E3E-975E-F8999BD6E40A}" type="presParOf" srcId="{8A0288BD-28C5-418D-84DB-BBA6C88142B4}" destId="{8892E3AB-E8E0-4F56-AA61-4224B546014A}" srcOrd="7" destOrd="0" presId="urn:microsoft.com/office/officeart/2005/8/layout/cycle2"/>
    <dgm:cxn modelId="{49358937-FFE0-43E2-8054-3728D3BBC7E7}" type="presParOf" srcId="{8892E3AB-E8E0-4F56-AA61-4224B546014A}" destId="{0F7515AC-7DCF-4F29-A8AF-89A1182F3A1D}" srcOrd="0" destOrd="0" presId="urn:microsoft.com/office/officeart/2005/8/layout/cycle2"/>
    <dgm:cxn modelId="{4FD8BA6E-5D66-4B1D-B3B1-F6B9F0F119FA}" type="presParOf" srcId="{8A0288BD-28C5-418D-84DB-BBA6C88142B4}" destId="{E83D9339-0FE2-46C5-86F0-6142BB9FA341}" srcOrd="8" destOrd="0" presId="urn:microsoft.com/office/officeart/2005/8/layout/cycle2"/>
    <dgm:cxn modelId="{E8CDDB86-BAAD-4458-BF39-3396BCFBCE2F}" type="presParOf" srcId="{8A0288BD-28C5-418D-84DB-BBA6C88142B4}" destId="{F66FD87D-4E11-4F47-95F6-2C5DE4B6D19C}" srcOrd="9" destOrd="0" presId="urn:microsoft.com/office/officeart/2005/8/layout/cycle2"/>
    <dgm:cxn modelId="{A37F1292-460A-4599-984E-0168B92C8B23}" type="presParOf" srcId="{F66FD87D-4E11-4F47-95F6-2C5DE4B6D19C}" destId="{5CDA5EEE-6CE4-45F2-9038-178ACD56E821}" srcOrd="0" destOrd="0" presId="urn:microsoft.com/office/officeart/2005/8/layout/cycle2"/>
    <dgm:cxn modelId="{52EDDF8A-F70D-45ED-98FB-70C2459ED477}" type="presParOf" srcId="{8A0288BD-28C5-418D-84DB-BBA6C88142B4}" destId="{91924A0C-ED0B-47EB-8E25-40F19F630D74}" srcOrd="10" destOrd="0" presId="urn:microsoft.com/office/officeart/2005/8/layout/cycle2"/>
    <dgm:cxn modelId="{1834EFB4-AE2F-4A70-AA9E-34D42C244C8F}" type="presParOf" srcId="{8A0288BD-28C5-418D-84DB-BBA6C88142B4}" destId="{CAB1FB80-02E0-4C19-B320-0DA5DA6E923B}" srcOrd="11" destOrd="0" presId="urn:microsoft.com/office/officeart/2005/8/layout/cycle2"/>
    <dgm:cxn modelId="{1E253ACE-F71B-4F23-A24C-DF54D0D3478B}" type="presParOf" srcId="{CAB1FB80-02E0-4C19-B320-0DA5DA6E923B}" destId="{7935A3C2-8EA2-4918-BE59-EAD221F0BA11}" srcOrd="0" destOrd="0" presId="urn:microsoft.com/office/officeart/2005/8/layout/cycle2"/>
    <dgm:cxn modelId="{4383DA58-ECF9-4B21-8E58-6F1CB63A4F44}" type="presParOf" srcId="{8A0288BD-28C5-418D-84DB-BBA6C88142B4}" destId="{D1D5F2C8-BD78-4DE9-8BBF-9DF96DC238CD}" srcOrd="12" destOrd="0" presId="urn:microsoft.com/office/officeart/2005/8/layout/cycle2"/>
    <dgm:cxn modelId="{6A5AD530-0EB0-4410-AC09-23061CFC9ED9}" type="presParOf" srcId="{8A0288BD-28C5-418D-84DB-BBA6C88142B4}" destId="{677E2247-1A54-4D75-AC58-19E283FDFD6D}" srcOrd="13" destOrd="0" presId="urn:microsoft.com/office/officeart/2005/8/layout/cycle2"/>
    <dgm:cxn modelId="{DF06079C-4A48-4271-9A7B-E5F92B2B1F86}" type="presParOf" srcId="{677E2247-1A54-4D75-AC58-19E283FDFD6D}" destId="{86CBECD8-27C7-474A-B9A0-CC967DB2DE4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011246-8721-46A8-A6F1-10F3B89A169D}"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IN"/>
        </a:p>
      </dgm:t>
    </dgm:pt>
    <dgm:pt modelId="{D0FEADA5-F5E1-4408-B49D-DDCEB099B533}">
      <dgm:prSet/>
      <dgm:spPr/>
      <dgm:t>
        <a:bodyPr/>
        <a:lstStyle/>
        <a:p>
          <a:r>
            <a:rPr lang="en-IN" dirty="0"/>
            <a:t>Types</a:t>
          </a:r>
        </a:p>
        <a:p>
          <a:r>
            <a:rPr lang="en-IN" dirty="0"/>
            <a:t>Of</a:t>
          </a:r>
        </a:p>
        <a:p>
          <a:r>
            <a:rPr lang="en-IN" dirty="0"/>
            <a:t>Transactions</a:t>
          </a:r>
        </a:p>
      </dgm:t>
    </dgm:pt>
    <dgm:pt modelId="{612C6354-8623-461C-AFF4-CD544EC36556}" type="parTrans" cxnId="{FEF1C264-3A1D-4D05-BFF0-B49FF443804E}">
      <dgm:prSet/>
      <dgm:spPr/>
      <dgm:t>
        <a:bodyPr/>
        <a:lstStyle/>
        <a:p>
          <a:endParaRPr lang="en-IN"/>
        </a:p>
      </dgm:t>
    </dgm:pt>
    <dgm:pt modelId="{0F41E914-75E6-48AF-AAE0-60A1BB82EEE8}" type="sibTrans" cxnId="{FEF1C264-3A1D-4D05-BFF0-B49FF443804E}">
      <dgm:prSet/>
      <dgm:spPr/>
      <dgm:t>
        <a:bodyPr/>
        <a:lstStyle/>
        <a:p>
          <a:endParaRPr lang="en-IN"/>
        </a:p>
      </dgm:t>
    </dgm:pt>
    <dgm:pt modelId="{491C681A-75B8-4428-BAA0-8D1FC03A48F7}">
      <dgm:prSet/>
      <dgm:spPr/>
      <dgm:t>
        <a:bodyPr/>
        <a:lstStyle/>
        <a:p>
          <a:r>
            <a:rPr lang="en-IN" dirty="0"/>
            <a:t>Economic</a:t>
          </a:r>
        </a:p>
        <a:p>
          <a:r>
            <a:rPr lang="en-IN" dirty="0"/>
            <a:t>Transactions </a:t>
          </a:r>
        </a:p>
      </dgm:t>
    </dgm:pt>
    <dgm:pt modelId="{DBDF3233-8AD8-4DD2-AE05-4E3B9708F137}" type="parTrans" cxnId="{717894CA-0C8C-41BC-9131-2301F5F031CB}">
      <dgm:prSet/>
      <dgm:spPr/>
      <dgm:t>
        <a:bodyPr/>
        <a:lstStyle/>
        <a:p>
          <a:endParaRPr lang="en-IN"/>
        </a:p>
      </dgm:t>
    </dgm:pt>
    <dgm:pt modelId="{86F665AF-6E73-4852-A030-502DA544D912}" type="sibTrans" cxnId="{717894CA-0C8C-41BC-9131-2301F5F031CB}">
      <dgm:prSet/>
      <dgm:spPr/>
      <dgm:t>
        <a:bodyPr/>
        <a:lstStyle/>
        <a:p>
          <a:endParaRPr lang="en-IN"/>
        </a:p>
      </dgm:t>
    </dgm:pt>
    <dgm:pt modelId="{639D6072-D150-48F3-83D1-607D3E0AB86F}">
      <dgm:prSet/>
      <dgm:spPr/>
      <dgm:t>
        <a:bodyPr/>
        <a:lstStyle/>
        <a:p>
          <a:r>
            <a:rPr lang="en-IN" dirty="0"/>
            <a:t>Cash Transactions </a:t>
          </a:r>
        </a:p>
      </dgm:t>
    </dgm:pt>
    <dgm:pt modelId="{A22536B5-38AD-4C87-B0E9-16A72EB1857C}" type="parTrans" cxnId="{FB64D425-924F-4F41-927D-73585E35FB89}">
      <dgm:prSet/>
      <dgm:spPr/>
      <dgm:t>
        <a:bodyPr/>
        <a:lstStyle/>
        <a:p>
          <a:endParaRPr lang="en-IN"/>
        </a:p>
      </dgm:t>
    </dgm:pt>
    <dgm:pt modelId="{AAD917FE-6300-4157-92DF-3FDF29ED027D}" type="sibTrans" cxnId="{FB64D425-924F-4F41-927D-73585E35FB89}">
      <dgm:prSet/>
      <dgm:spPr/>
      <dgm:t>
        <a:bodyPr/>
        <a:lstStyle/>
        <a:p>
          <a:endParaRPr lang="en-IN"/>
        </a:p>
      </dgm:t>
    </dgm:pt>
    <dgm:pt modelId="{F610F925-03A8-4141-A152-9383F3682853}">
      <dgm:prSet/>
      <dgm:spPr/>
      <dgm:t>
        <a:bodyPr/>
        <a:lstStyle/>
        <a:p>
          <a:r>
            <a:rPr lang="en-IN" dirty="0"/>
            <a:t>Credit Transactions </a:t>
          </a:r>
        </a:p>
      </dgm:t>
    </dgm:pt>
    <dgm:pt modelId="{EB1C9E3C-C666-44BE-8F39-11BBB89CC192}" type="parTrans" cxnId="{49F69264-ED4B-425D-A0A1-A4E788136766}">
      <dgm:prSet/>
      <dgm:spPr/>
      <dgm:t>
        <a:bodyPr/>
        <a:lstStyle/>
        <a:p>
          <a:endParaRPr lang="en-IN"/>
        </a:p>
      </dgm:t>
    </dgm:pt>
    <dgm:pt modelId="{4480C4FB-2EF8-4EF5-B630-5673D5E21391}" type="sibTrans" cxnId="{49F69264-ED4B-425D-A0A1-A4E788136766}">
      <dgm:prSet/>
      <dgm:spPr/>
      <dgm:t>
        <a:bodyPr/>
        <a:lstStyle/>
        <a:p>
          <a:endParaRPr lang="en-IN"/>
        </a:p>
      </dgm:t>
    </dgm:pt>
    <dgm:pt modelId="{C6BAA809-8175-4E28-8D69-6E04CC98E54D}">
      <dgm:prSet/>
      <dgm:spPr/>
      <dgm:t>
        <a:bodyPr/>
        <a:lstStyle/>
        <a:p>
          <a:r>
            <a:rPr lang="en-IN" dirty="0"/>
            <a:t>Non-economic</a:t>
          </a:r>
        </a:p>
        <a:p>
          <a:r>
            <a:rPr lang="en-IN" dirty="0"/>
            <a:t>Transactions </a:t>
          </a:r>
        </a:p>
      </dgm:t>
    </dgm:pt>
    <dgm:pt modelId="{7944F8B5-CEC2-4996-989E-7F6C419D56F4}" type="parTrans" cxnId="{07CBE53D-FE29-4234-9A4F-FB03D56CFEF9}">
      <dgm:prSet/>
      <dgm:spPr/>
      <dgm:t>
        <a:bodyPr/>
        <a:lstStyle/>
        <a:p>
          <a:endParaRPr lang="en-IN"/>
        </a:p>
      </dgm:t>
    </dgm:pt>
    <dgm:pt modelId="{9FB1CD11-9679-433D-A763-6E97900158F4}" type="sibTrans" cxnId="{07CBE53D-FE29-4234-9A4F-FB03D56CFEF9}">
      <dgm:prSet/>
      <dgm:spPr/>
      <dgm:t>
        <a:bodyPr/>
        <a:lstStyle/>
        <a:p>
          <a:endParaRPr lang="en-IN"/>
        </a:p>
      </dgm:t>
    </dgm:pt>
    <dgm:pt modelId="{96E1CD3D-53E1-40E2-B8C6-7F5B1989879B}" type="pres">
      <dgm:prSet presAssocID="{E4011246-8721-46A8-A6F1-10F3B89A169D}" presName="hierChild1" presStyleCnt="0">
        <dgm:presLayoutVars>
          <dgm:orgChart val="1"/>
          <dgm:chPref val="1"/>
          <dgm:dir/>
          <dgm:animOne val="branch"/>
          <dgm:animLvl val="lvl"/>
          <dgm:resizeHandles/>
        </dgm:presLayoutVars>
      </dgm:prSet>
      <dgm:spPr/>
    </dgm:pt>
    <dgm:pt modelId="{3D4A67C8-4374-45C7-9684-63A9BE39742C}" type="pres">
      <dgm:prSet presAssocID="{D0FEADA5-F5E1-4408-B49D-DDCEB099B533}" presName="hierRoot1" presStyleCnt="0">
        <dgm:presLayoutVars>
          <dgm:hierBranch val="init"/>
        </dgm:presLayoutVars>
      </dgm:prSet>
      <dgm:spPr/>
    </dgm:pt>
    <dgm:pt modelId="{CBBDEFAB-7CE8-417A-AC6D-7ECBE99416FC}" type="pres">
      <dgm:prSet presAssocID="{D0FEADA5-F5E1-4408-B49D-DDCEB099B533}" presName="rootComposite1" presStyleCnt="0"/>
      <dgm:spPr/>
    </dgm:pt>
    <dgm:pt modelId="{33E95C74-9265-441E-8F03-E47CBD7A2685}" type="pres">
      <dgm:prSet presAssocID="{D0FEADA5-F5E1-4408-B49D-DDCEB099B533}" presName="rootText1" presStyleLbl="node0" presStyleIdx="0" presStyleCnt="1" custScaleX="122524" custScaleY="469773">
        <dgm:presLayoutVars>
          <dgm:chPref val="3"/>
        </dgm:presLayoutVars>
      </dgm:prSet>
      <dgm:spPr/>
    </dgm:pt>
    <dgm:pt modelId="{58023381-AC33-49DB-8139-1125C54BC30D}" type="pres">
      <dgm:prSet presAssocID="{D0FEADA5-F5E1-4408-B49D-DDCEB099B533}" presName="rootConnector1" presStyleLbl="node1" presStyleIdx="0" presStyleCnt="0"/>
      <dgm:spPr/>
    </dgm:pt>
    <dgm:pt modelId="{B287DCEC-FBDB-452C-B52C-41D2215207F4}" type="pres">
      <dgm:prSet presAssocID="{D0FEADA5-F5E1-4408-B49D-DDCEB099B533}" presName="hierChild2" presStyleCnt="0"/>
      <dgm:spPr/>
    </dgm:pt>
    <dgm:pt modelId="{ABDBFBA3-6A5E-4273-8FCF-E70147627D6F}" type="pres">
      <dgm:prSet presAssocID="{DBDF3233-8AD8-4DD2-AE05-4E3B9708F137}" presName="Name64" presStyleLbl="parChTrans1D2" presStyleIdx="0" presStyleCnt="2"/>
      <dgm:spPr/>
    </dgm:pt>
    <dgm:pt modelId="{1B9809C5-6207-407C-B2AB-7921EB8B823F}" type="pres">
      <dgm:prSet presAssocID="{491C681A-75B8-4428-BAA0-8D1FC03A48F7}" presName="hierRoot2" presStyleCnt="0">
        <dgm:presLayoutVars>
          <dgm:hierBranch val="init"/>
        </dgm:presLayoutVars>
      </dgm:prSet>
      <dgm:spPr/>
    </dgm:pt>
    <dgm:pt modelId="{50D21811-4117-4BB7-93EF-A97AEA3A7967}" type="pres">
      <dgm:prSet presAssocID="{491C681A-75B8-4428-BAA0-8D1FC03A48F7}" presName="rootComposite" presStyleCnt="0"/>
      <dgm:spPr/>
    </dgm:pt>
    <dgm:pt modelId="{3114D2A8-6576-4DC8-95EB-FC7A2BEE5124}" type="pres">
      <dgm:prSet presAssocID="{491C681A-75B8-4428-BAA0-8D1FC03A48F7}" presName="rootText" presStyleLbl="node2" presStyleIdx="0" presStyleCnt="2" custScaleY="208122">
        <dgm:presLayoutVars>
          <dgm:chPref val="3"/>
        </dgm:presLayoutVars>
      </dgm:prSet>
      <dgm:spPr/>
    </dgm:pt>
    <dgm:pt modelId="{A5C2D33E-4460-4229-8AE0-2A16A68E0592}" type="pres">
      <dgm:prSet presAssocID="{491C681A-75B8-4428-BAA0-8D1FC03A48F7}" presName="rootConnector" presStyleLbl="node2" presStyleIdx="0" presStyleCnt="2"/>
      <dgm:spPr/>
    </dgm:pt>
    <dgm:pt modelId="{725FC587-DE88-4AC3-9509-580B5B42D188}" type="pres">
      <dgm:prSet presAssocID="{491C681A-75B8-4428-BAA0-8D1FC03A48F7}" presName="hierChild4" presStyleCnt="0"/>
      <dgm:spPr/>
    </dgm:pt>
    <dgm:pt modelId="{918C3667-0B27-4F5F-BF2B-4C3298834BC4}" type="pres">
      <dgm:prSet presAssocID="{A22536B5-38AD-4C87-B0E9-16A72EB1857C}" presName="Name64" presStyleLbl="parChTrans1D3" presStyleIdx="0" presStyleCnt="2"/>
      <dgm:spPr/>
    </dgm:pt>
    <dgm:pt modelId="{2865D945-A969-4764-9D86-FF04D6057F16}" type="pres">
      <dgm:prSet presAssocID="{639D6072-D150-48F3-83D1-607D3E0AB86F}" presName="hierRoot2" presStyleCnt="0">
        <dgm:presLayoutVars>
          <dgm:hierBranch val="init"/>
        </dgm:presLayoutVars>
      </dgm:prSet>
      <dgm:spPr/>
    </dgm:pt>
    <dgm:pt modelId="{879E0A12-D6B6-4BDF-BC69-17FE271BAB99}" type="pres">
      <dgm:prSet presAssocID="{639D6072-D150-48F3-83D1-607D3E0AB86F}" presName="rootComposite" presStyleCnt="0"/>
      <dgm:spPr/>
    </dgm:pt>
    <dgm:pt modelId="{4AA3FE52-47B1-486F-BD40-9ED82E28E2EE}" type="pres">
      <dgm:prSet presAssocID="{639D6072-D150-48F3-83D1-607D3E0AB86F}" presName="rootText" presStyleLbl="node3" presStyleIdx="0" presStyleCnt="2" custScaleX="297571">
        <dgm:presLayoutVars>
          <dgm:chPref val="3"/>
        </dgm:presLayoutVars>
      </dgm:prSet>
      <dgm:spPr/>
    </dgm:pt>
    <dgm:pt modelId="{DB08DEDE-4A4A-4F9D-B224-6DBFD69284D0}" type="pres">
      <dgm:prSet presAssocID="{639D6072-D150-48F3-83D1-607D3E0AB86F}" presName="rootConnector" presStyleLbl="node3" presStyleIdx="0" presStyleCnt="2"/>
      <dgm:spPr/>
    </dgm:pt>
    <dgm:pt modelId="{F968EAD9-1B4E-4774-9D8F-B88510836CE3}" type="pres">
      <dgm:prSet presAssocID="{639D6072-D150-48F3-83D1-607D3E0AB86F}" presName="hierChild4" presStyleCnt="0"/>
      <dgm:spPr/>
    </dgm:pt>
    <dgm:pt modelId="{6091E366-66E0-4D76-A6EB-59621B2E88B9}" type="pres">
      <dgm:prSet presAssocID="{639D6072-D150-48F3-83D1-607D3E0AB86F}" presName="hierChild5" presStyleCnt="0"/>
      <dgm:spPr/>
    </dgm:pt>
    <dgm:pt modelId="{F735233C-3181-4E5C-A22E-C39BC8F88A4B}" type="pres">
      <dgm:prSet presAssocID="{EB1C9E3C-C666-44BE-8F39-11BBB89CC192}" presName="Name64" presStyleLbl="parChTrans1D3" presStyleIdx="1" presStyleCnt="2"/>
      <dgm:spPr/>
    </dgm:pt>
    <dgm:pt modelId="{53A39C0D-5FB8-4149-B5B5-75FD7ED4236B}" type="pres">
      <dgm:prSet presAssocID="{F610F925-03A8-4141-A152-9383F3682853}" presName="hierRoot2" presStyleCnt="0">
        <dgm:presLayoutVars>
          <dgm:hierBranch val="init"/>
        </dgm:presLayoutVars>
      </dgm:prSet>
      <dgm:spPr/>
    </dgm:pt>
    <dgm:pt modelId="{DE8CBEFF-3BF1-4EED-BD51-B27E2A2881E4}" type="pres">
      <dgm:prSet presAssocID="{F610F925-03A8-4141-A152-9383F3682853}" presName="rootComposite" presStyleCnt="0"/>
      <dgm:spPr/>
    </dgm:pt>
    <dgm:pt modelId="{49588F9C-2172-4E9C-9D0D-C44E623E33CE}" type="pres">
      <dgm:prSet presAssocID="{F610F925-03A8-4141-A152-9383F3682853}" presName="rootText" presStyleLbl="node3" presStyleIdx="1" presStyleCnt="2" custScaleX="297571">
        <dgm:presLayoutVars>
          <dgm:chPref val="3"/>
        </dgm:presLayoutVars>
      </dgm:prSet>
      <dgm:spPr/>
    </dgm:pt>
    <dgm:pt modelId="{783F0F2A-617A-4EB5-ADF2-8B3EDE5BE465}" type="pres">
      <dgm:prSet presAssocID="{F610F925-03A8-4141-A152-9383F3682853}" presName="rootConnector" presStyleLbl="node3" presStyleIdx="1" presStyleCnt="2"/>
      <dgm:spPr/>
    </dgm:pt>
    <dgm:pt modelId="{EC90F04C-3E8F-4B91-83A5-067AD3D94F21}" type="pres">
      <dgm:prSet presAssocID="{F610F925-03A8-4141-A152-9383F3682853}" presName="hierChild4" presStyleCnt="0"/>
      <dgm:spPr/>
    </dgm:pt>
    <dgm:pt modelId="{FAAE8B5E-55EF-46CB-9568-790F83E912F3}" type="pres">
      <dgm:prSet presAssocID="{F610F925-03A8-4141-A152-9383F3682853}" presName="hierChild5" presStyleCnt="0"/>
      <dgm:spPr/>
    </dgm:pt>
    <dgm:pt modelId="{F7427FB6-1AE5-4DF3-91BE-78FBF4C9FDD3}" type="pres">
      <dgm:prSet presAssocID="{491C681A-75B8-4428-BAA0-8D1FC03A48F7}" presName="hierChild5" presStyleCnt="0"/>
      <dgm:spPr/>
    </dgm:pt>
    <dgm:pt modelId="{2F6D93B9-3773-4825-9DE8-4B65A03FFDAA}" type="pres">
      <dgm:prSet presAssocID="{7944F8B5-CEC2-4996-989E-7F6C419D56F4}" presName="Name64" presStyleLbl="parChTrans1D2" presStyleIdx="1" presStyleCnt="2"/>
      <dgm:spPr/>
    </dgm:pt>
    <dgm:pt modelId="{BE9AE3E7-E801-400D-994B-123E6208D0B9}" type="pres">
      <dgm:prSet presAssocID="{C6BAA809-8175-4E28-8D69-6E04CC98E54D}" presName="hierRoot2" presStyleCnt="0">
        <dgm:presLayoutVars>
          <dgm:hierBranch val="init"/>
        </dgm:presLayoutVars>
      </dgm:prSet>
      <dgm:spPr/>
    </dgm:pt>
    <dgm:pt modelId="{FA2F6CD1-0149-4D72-85C2-46572BC27D06}" type="pres">
      <dgm:prSet presAssocID="{C6BAA809-8175-4E28-8D69-6E04CC98E54D}" presName="rootComposite" presStyleCnt="0"/>
      <dgm:spPr/>
    </dgm:pt>
    <dgm:pt modelId="{2CC13B0B-003D-4561-85D3-A58131249F60}" type="pres">
      <dgm:prSet presAssocID="{C6BAA809-8175-4E28-8D69-6E04CC98E54D}" presName="rootText" presStyleLbl="node2" presStyleIdx="1" presStyleCnt="2" custScaleY="208122">
        <dgm:presLayoutVars>
          <dgm:chPref val="3"/>
        </dgm:presLayoutVars>
      </dgm:prSet>
      <dgm:spPr/>
    </dgm:pt>
    <dgm:pt modelId="{74F6AC23-97E7-4F84-A1E2-21EBA8CB46CF}" type="pres">
      <dgm:prSet presAssocID="{C6BAA809-8175-4E28-8D69-6E04CC98E54D}" presName="rootConnector" presStyleLbl="node2" presStyleIdx="1" presStyleCnt="2"/>
      <dgm:spPr/>
    </dgm:pt>
    <dgm:pt modelId="{B1C98EE6-A9F6-4069-B7A5-9A153BA1054E}" type="pres">
      <dgm:prSet presAssocID="{C6BAA809-8175-4E28-8D69-6E04CC98E54D}" presName="hierChild4" presStyleCnt="0"/>
      <dgm:spPr/>
    </dgm:pt>
    <dgm:pt modelId="{32838052-8507-41ED-A082-76D774E204E5}" type="pres">
      <dgm:prSet presAssocID="{C6BAA809-8175-4E28-8D69-6E04CC98E54D}" presName="hierChild5" presStyleCnt="0"/>
      <dgm:spPr/>
    </dgm:pt>
    <dgm:pt modelId="{FD5E9BD1-1C1B-4274-82B0-F4B2E263A8D3}" type="pres">
      <dgm:prSet presAssocID="{D0FEADA5-F5E1-4408-B49D-DDCEB099B533}" presName="hierChild3" presStyleCnt="0"/>
      <dgm:spPr/>
    </dgm:pt>
  </dgm:ptLst>
  <dgm:cxnLst>
    <dgm:cxn modelId="{52C8F719-8788-4A46-BC40-9CDF5C0DF3AD}" type="presOf" srcId="{491C681A-75B8-4428-BAA0-8D1FC03A48F7}" destId="{A5C2D33E-4460-4229-8AE0-2A16A68E0592}" srcOrd="1" destOrd="0" presId="urn:microsoft.com/office/officeart/2009/3/layout/HorizontalOrganizationChart"/>
    <dgm:cxn modelId="{D2739720-334F-43EE-B933-BCB8FFDC1776}" type="presOf" srcId="{C6BAA809-8175-4E28-8D69-6E04CC98E54D}" destId="{2CC13B0B-003D-4561-85D3-A58131249F60}" srcOrd="0" destOrd="0" presId="urn:microsoft.com/office/officeart/2009/3/layout/HorizontalOrganizationChart"/>
    <dgm:cxn modelId="{FB64D425-924F-4F41-927D-73585E35FB89}" srcId="{491C681A-75B8-4428-BAA0-8D1FC03A48F7}" destId="{639D6072-D150-48F3-83D1-607D3E0AB86F}" srcOrd="0" destOrd="0" parTransId="{A22536B5-38AD-4C87-B0E9-16A72EB1857C}" sibTransId="{AAD917FE-6300-4157-92DF-3FDF29ED027D}"/>
    <dgm:cxn modelId="{DE96BA26-72AA-421C-8605-024C067260E3}" type="presOf" srcId="{C6BAA809-8175-4E28-8D69-6E04CC98E54D}" destId="{74F6AC23-97E7-4F84-A1E2-21EBA8CB46CF}" srcOrd="1" destOrd="0" presId="urn:microsoft.com/office/officeart/2009/3/layout/HorizontalOrganizationChart"/>
    <dgm:cxn modelId="{91F57831-E976-492F-B513-182507BAE3E7}" type="presOf" srcId="{DBDF3233-8AD8-4DD2-AE05-4E3B9708F137}" destId="{ABDBFBA3-6A5E-4273-8FCF-E70147627D6F}" srcOrd="0" destOrd="0" presId="urn:microsoft.com/office/officeart/2009/3/layout/HorizontalOrganizationChart"/>
    <dgm:cxn modelId="{07CBE53D-FE29-4234-9A4F-FB03D56CFEF9}" srcId="{D0FEADA5-F5E1-4408-B49D-DDCEB099B533}" destId="{C6BAA809-8175-4E28-8D69-6E04CC98E54D}" srcOrd="1" destOrd="0" parTransId="{7944F8B5-CEC2-4996-989E-7F6C419D56F4}" sibTransId="{9FB1CD11-9679-433D-A763-6E97900158F4}"/>
    <dgm:cxn modelId="{F6AB5F5E-285B-4BA8-8748-A34A4EE659E0}" type="presOf" srcId="{7944F8B5-CEC2-4996-989E-7F6C419D56F4}" destId="{2F6D93B9-3773-4825-9DE8-4B65A03FFDAA}" srcOrd="0" destOrd="0" presId="urn:microsoft.com/office/officeart/2009/3/layout/HorizontalOrganizationChart"/>
    <dgm:cxn modelId="{49F69264-ED4B-425D-A0A1-A4E788136766}" srcId="{491C681A-75B8-4428-BAA0-8D1FC03A48F7}" destId="{F610F925-03A8-4141-A152-9383F3682853}" srcOrd="1" destOrd="0" parTransId="{EB1C9E3C-C666-44BE-8F39-11BBB89CC192}" sibTransId="{4480C4FB-2EF8-4EF5-B630-5673D5E21391}"/>
    <dgm:cxn modelId="{FEF1C264-3A1D-4D05-BFF0-B49FF443804E}" srcId="{E4011246-8721-46A8-A6F1-10F3B89A169D}" destId="{D0FEADA5-F5E1-4408-B49D-DDCEB099B533}" srcOrd="0" destOrd="0" parTransId="{612C6354-8623-461C-AFF4-CD544EC36556}" sibTransId="{0F41E914-75E6-48AF-AAE0-60A1BB82EEE8}"/>
    <dgm:cxn modelId="{31BCA456-7EB5-4988-884E-FCF778E6FF38}" type="presOf" srcId="{639D6072-D150-48F3-83D1-607D3E0AB86F}" destId="{DB08DEDE-4A4A-4F9D-B224-6DBFD69284D0}" srcOrd="1" destOrd="0" presId="urn:microsoft.com/office/officeart/2009/3/layout/HorizontalOrganizationChart"/>
    <dgm:cxn modelId="{7A70C788-F44B-475E-8B2F-0EDFE10DD48B}" type="presOf" srcId="{E4011246-8721-46A8-A6F1-10F3B89A169D}" destId="{96E1CD3D-53E1-40E2-B8C6-7F5B1989879B}" srcOrd="0" destOrd="0" presId="urn:microsoft.com/office/officeart/2009/3/layout/HorizontalOrganizationChart"/>
    <dgm:cxn modelId="{A6C46E98-ED56-4525-8898-33ED3F8C915F}" type="presOf" srcId="{EB1C9E3C-C666-44BE-8F39-11BBB89CC192}" destId="{F735233C-3181-4E5C-A22E-C39BC8F88A4B}" srcOrd="0" destOrd="0" presId="urn:microsoft.com/office/officeart/2009/3/layout/HorizontalOrganizationChart"/>
    <dgm:cxn modelId="{DB1DED9C-CD4D-42F0-A260-A444BE4A0241}" type="presOf" srcId="{639D6072-D150-48F3-83D1-607D3E0AB86F}" destId="{4AA3FE52-47B1-486F-BD40-9ED82E28E2EE}" srcOrd="0" destOrd="0" presId="urn:microsoft.com/office/officeart/2009/3/layout/HorizontalOrganizationChart"/>
    <dgm:cxn modelId="{A81F0D9F-F4C4-4612-8930-3D4CE76E2797}" type="presOf" srcId="{D0FEADA5-F5E1-4408-B49D-DDCEB099B533}" destId="{58023381-AC33-49DB-8139-1125C54BC30D}" srcOrd="1" destOrd="0" presId="urn:microsoft.com/office/officeart/2009/3/layout/HorizontalOrganizationChart"/>
    <dgm:cxn modelId="{BC937BA0-22F1-406F-B2F0-8587D40ABFB7}" type="presOf" srcId="{F610F925-03A8-4141-A152-9383F3682853}" destId="{49588F9C-2172-4E9C-9D0D-C44E623E33CE}" srcOrd="0" destOrd="0" presId="urn:microsoft.com/office/officeart/2009/3/layout/HorizontalOrganizationChart"/>
    <dgm:cxn modelId="{717894CA-0C8C-41BC-9131-2301F5F031CB}" srcId="{D0FEADA5-F5E1-4408-B49D-DDCEB099B533}" destId="{491C681A-75B8-4428-BAA0-8D1FC03A48F7}" srcOrd="0" destOrd="0" parTransId="{DBDF3233-8AD8-4DD2-AE05-4E3B9708F137}" sibTransId="{86F665AF-6E73-4852-A030-502DA544D912}"/>
    <dgm:cxn modelId="{07F2D9D4-29C5-4A53-AA89-90795FEBD0E2}" type="presOf" srcId="{F610F925-03A8-4141-A152-9383F3682853}" destId="{783F0F2A-617A-4EB5-ADF2-8B3EDE5BE465}" srcOrd="1" destOrd="0" presId="urn:microsoft.com/office/officeart/2009/3/layout/HorizontalOrganizationChart"/>
    <dgm:cxn modelId="{2AC0FCD7-DD68-40B5-AE89-F6919CCABADE}" type="presOf" srcId="{A22536B5-38AD-4C87-B0E9-16A72EB1857C}" destId="{918C3667-0B27-4F5F-BF2B-4C3298834BC4}" srcOrd="0" destOrd="0" presId="urn:microsoft.com/office/officeart/2009/3/layout/HorizontalOrganizationChart"/>
    <dgm:cxn modelId="{68A092E5-4931-4F4A-95EC-58149A2F609A}" type="presOf" srcId="{D0FEADA5-F5E1-4408-B49D-DDCEB099B533}" destId="{33E95C74-9265-441E-8F03-E47CBD7A2685}" srcOrd="0" destOrd="0" presId="urn:microsoft.com/office/officeart/2009/3/layout/HorizontalOrganizationChart"/>
    <dgm:cxn modelId="{D3E140EA-B840-46E6-8C8D-45EC3447B9ED}" type="presOf" srcId="{491C681A-75B8-4428-BAA0-8D1FC03A48F7}" destId="{3114D2A8-6576-4DC8-95EB-FC7A2BEE5124}" srcOrd="0" destOrd="0" presId="urn:microsoft.com/office/officeart/2009/3/layout/HorizontalOrganizationChart"/>
    <dgm:cxn modelId="{C8D740F9-8615-4997-89D0-8A97E92BBFBD}" type="presParOf" srcId="{96E1CD3D-53E1-40E2-B8C6-7F5B1989879B}" destId="{3D4A67C8-4374-45C7-9684-63A9BE39742C}" srcOrd="0" destOrd="0" presId="urn:microsoft.com/office/officeart/2009/3/layout/HorizontalOrganizationChart"/>
    <dgm:cxn modelId="{6E1A3A84-FA3A-4BA1-A6E9-28DCB5C7A1CA}" type="presParOf" srcId="{3D4A67C8-4374-45C7-9684-63A9BE39742C}" destId="{CBBDEFAB-7CE8-417A-AC6D-7ECBE99416FC}" srcOrd="0" destOrd="0" presId="urn:microsoft.com/office/officeart/2009/3/layout/HorizontalOrganizationChart"/>
    <dgm:cxn modelId="{DBD47F21-0A8C-4F7B-9E04-A3F87C7FF826}" type="presParOf" srcId="{CBBDEFAB-7CE8-417A-AC6D-7ECBE99416FC}" destId="{33E95C74-9265-441E-8F03-E47CBD7A2685}" srcOrd="0" destOrd="0" presId="urn:microsoft.com/office/officeart/2009/3/layout/HorizontalOrganizationChart"/>
    <dgm:cxn modelId="{C4A9AFB8-ECEE-44FD-8838-EF6E2A4B1F84}" type="presParOf" srcId="{CBBDEFAB-7CE8-417A-AC6D-7ECBE99416FC}" destId="{58023381-AC33-49DB-8139-1125C54BC30D}" srcOrd="1" destOrd="0" presId="urn:microsoft.com/office/officeart/2009/3/layout/HorizontalOrganizationChart"/>
    <dgm:cxn modelId="{A2CD25EE-03A8-410B-85B4-595BC4490EAC}" type="presParOf" srcId="{3D4A67C8-4374-45C7-9684-63A9BE39742C}" destId="{B287DCEC-FBDB-452C-B52C-41D2215207F4}" srcOrd="1" destOrd="0" presId="urn:microsoft.com/office/officeart/2009/3/layout/HorizontalOrganizationChart"/>
    <dgm:cxn modelId="{EF1BA6C1-F8B0-4D9A-8E03-95C6D4737614}" type="presParOf" srcId="{B287DCEC-FBDB-452C-B52C-41D2215207F4}" destId="{ABDBFBA3-6A5E-4273-8FCF-E70147627D6F}" srcOrd="0" destOrd="0" presId="urn:microsoft.com/office/officeart/2009/3/layout/HorizontalOrganizationChart"/>
    <dgm:cxn modelId="{3F09B3D2-D6F4-4DCE-9158-92FE0EA66FF3}" type="presParOf" srcId="{B287DCEC-FBDB-452C-B52C-41D2215207F4}" destId="{1B9809C5-6207-407C-B2AB-7921EB8B823F}" srcOrd="1" destOrd="0" presId="urn:microsoft.com/office/officeart/2009/3/layout/HorizontalOrganizationChart"/>
    <dgm:cxn modelId="{912CF6E2-A236-4890-984D-3D1B7F77924D}" type="presParOf" srcId="{1B9809C5-6207-407C-B2AB-7921EB8B823F}" destId="{50D21811-4117-4BB7-93EF-A97AEA3A7967}" srcOrd="0" destOrd="0" presId="urn:microsoft.com/office/officeart/2009/3/layout/HorizontalOrganizationChart"/>
    <dgm:cxn modelId="{44AF62CF-D03D-4765-86D2-1D54BCDA43CB}" type="presParOf" srcId="{50D21811-4117-4BB7-93EF-A97AEA3A7967}" destId="{3114D2A8-6576-4DC8-95EB-FC7A2BEE5124}" srcOrd="0" destOrd="0" presId="urn:microsoft.com/office/officeart/2009/3/layout/HorizontalOrganizationChart"/>
    <dgm:cxn modelId="{13B50AB8-58F3-4B3E-B90E-C50AD41B5BAD}" type="presParOf" srcId="{50D21811-4117-4BB7-93EF-A97AEA3A7967}" destId="{A5C2D33E-4460-4229-8AE0-2A16A68E0592}" srcOrd="1" destOrd="0" presId="urn:microsoft.com/office/officeart/2009/3/layout/HorizontalOrganizationChart"/>
    <dgm:cxn modelId="{D4BE93DA-0F51-4ABA-82AE-7EB898437848}" type="presParOf" srcId="{1B9809C5-6207-407C-B2AB-7921EB8B823F}" destId="{725FC587-DE88-4AC3-9509-580B5B42D188}" srcOrd="1" destOrd="0" presId="urn:microsoft.com/office/officeart/2009/3/layout/HorizontalOrganizationChart"/>
    <dgm:cxn modelId="{43E983DA-5FED-45CD-BB53-A90DAED973D2}" type="presParOf" srcId="{725FC587-DE88-4AC3-9509-580B5B42D188}" destId="{918C3667-0B27-4F5F-BF2B-4C3298834BC4}" srcOrd="0" destOrd="0" presId="urn:microsoft.com/office/officeart/2009/3/layout/HorizontalOrganizationChart"/>
    <dgm:cxn modelId="{9C2A7A26-0D91-4A19-8292-04D406CCADDB}" type="presParOf" srcId="{725FC587-DE88-4AC3-9509-580B5B42D188}" destId="{2865D945-A969-4764-9D86-FF04D6057F16}" srcOrd="1" destOrd="0" presId="urn:microsoft.com/office/officeart/2009/3/layout/HorizontalOrganizationChart"/>
    <dgm:cxn modelId="{442B566B-6954-4962-8330-3D5C6C6CC518}" type="presParOf" srcId="{2865D945-A969-4764-9D86-FF04D6057F16}" destId="{879E0A12-D6B6-4BDF-BC69-17FE271BAB99}" srcOrd="0" destOrd="0" presId="urn:microsoft.com/office/officeart/2009/3/layout/HorizontalOrganizationChart"/>
    <dgm:cxn modelId="{FBCB7ECB-7F2E-4BD5-9788-63DA732C6A41}" type="presParOf" srcId="{879E0A12-D6B6-4BDF-BC69-17FE271BAB99}" destId="{4AA3FE52-47B1-486F-BD40-9ED82E28E2EE}" srcOrd="0" destOrd="0" presId="urn:microsoft.com/office/officeart/2009/3/layout/HorizontalOrganizationChart"/>
    <dgm:cxn modelId="{1DEF2E6B-F316-451E-9133-3BA29924F9F8}" type="presParOf" srcId="{879E0A12-D6B6-4BDF-BC69-17FE271BAB99}" destId="{DB08DEDE-4A4A-4F9D-B224-6DBFD69284D0}" srcOrd="1" destOrd="0" presId="urn:microsoft.com/office/officeart/2009/3/layout/HorizontalOrganizationChart"/>
    <dgm:cxn modelId="{BE11D0B3-30A5-40F5-A7AC-630A46A82EFC}" type="presParOf" srcId="{2865D945-A969-4764-9D86-FF04D6057F16}" destId="{F968EAD9-1B4E-4774-9D8F-B88510836CE3}" srcOrd="1" destOrd="0" presId="urn:microsoft.com/office/officeart/2009/3/layout/HorizontalOrganizationChart"/>
    <dgm:cxn modelId="{3A6FD878-D58D-4B99-A56B-CFDAFD1CE5C9}" type="presParOf" srcId="{2865D945-A969-4764-9D86-FF04D6057F16}" destId="{6091E366-66E0-4D76-A6EB-59621B2E88B9}" srcOrd="2" destOrd="0" presId="urn:microsoft.com/office/officeart/2009/3/layout/HorizontalOrganizationChart"/>
    <dgm:cxn modelId="{FD187D4B-3799-4952-A7E2-62E7A3547924}" type="presParOf" srcId="{725FC587-DE88-4AC3-9509-580B5B42D188}" destId="{F735233C-3181-4E5C-A22E-C39BC8F88A4B}" srcOrd="2" destOrd="0" presId="urn:microsoft.com/office/officeart/2009/3/layout/HorizontalOrganizationChart"/>
    <dgm:cxn modelId="{DBC0B7B0-22F7-436F-A7D8-7C08A40F19D1}" type="presParOf" srcId="{725FC587-DE88-4AC3-9509-580B5B42D188}" destId="{53A39C0D-5FB8-4149-B5B5-75FD7ED4236B}" srcOrd="3" destOrd="0" presId="urn:microsoft.com/office/officeart/2009/3/layout/HorizontalOrganizationChart"/>
    <dgm:cxn modelId="{277D8663-83A4-4A69-8DF3-925E320203C6}" type="presParOf" srcId="{53A39C0D-5FB8-4149-B5B5-75FD7ED4236B}" destId="{DE8CBEFF-3BF1-4EED-BD51-B27E2A2881E4}" srcOrd="0" destOrd="0" presId="urn:microsoft.com/office/officeart/2009/3/layout/HorizontalOrganizationChart"/>
    <dgm:cxn modelId="{A9054019-9F27-47E2-9FD5-4D89FF803F84}" type="presParOf" srcId="{DE8CBEFF-3BF1-4EED-BD51-B27E2A2881E4}" destId="{49588F9C-2172-4E9C-9D0D-C44E623E33CE}" srcOrd="0" destOrd="0" presId="urn:microsoft.com/office/officeart/2009/3/layout/HorizontalOrganizationChart"/>
    <dgm:cxn modelId="{9A4A0691-BA79-479F-B3C4-30F7F33C07ED}" type="presParOf" srcId="{DE8CBEFF-3BF1-4EED-BD51-B27E2A2881E4}" destId="{783F0F2A-617A-4EB5-ADF2-8B3EDE5BE465}" srcOrd="1" destOrd="0" presId="urn:microsoft.com/office/officeart/2009/3/layout/HorizontalOrganizationChart"/>
    <dgm:cxn modelId="{BC201940-59A4-4ADB-8FDB-4277E8E06823}" type="presParOf" srcId="{53A39C0D-5FB8-4149-B5B5-75FD7ED4236B}" destId="{EC90F04C-3E8F-4B91-83A5-067AD3D94F21}" srcOrd="1" destOrd="0" presId="urn:microsoft.com/office/officeart/2009/3/layout/HorizontalOrganizationChart"/>
    <dgm:cxn modelId="{616C1D09-77B0-4650-BF25-56C2768E2EF4}" type="presParOf" srcId="{53A39C0D-5FB8-4149-B5B5-75FD7ED4236B}" destId="{FAAE8B5E-55EF-46CB-9568-790F83E912F3}" srcOrd="2" destOrd="0" presId="urn:microsoft.com/office/officeart/2009/3/layout/HorizontalOrganizationChart"/>
    <dgm:cxn modelId="{EA66CE42-CA76-4F02-8BDB-F70BCC3EC191}" type="presParOf" srcId="{1B9809C5-6207-407C-B2AB-7921EB8B823F}" destId="{F7427FB6-1AE5-4DF3-91BE-78FBF4C9FDD3}" srcOrd="2" destOrd="0" presId="urn:microsoft.com/office/officeart/2009/3/layout/HorizontalOrganizationChart"/>
    <dgm:cxn modelId="{A6E76386-BE3F-4629-BFD0-4C7D86C1D386}" type="presParOf" srcId="{B287DCEC-FBDB-452C-B52C-41D2215207F4}" destId="{2F6D93B9-3773-4825-9DE8-4B65A03FFDAA}" srcOrd="2" destOrd="0" presId="urn:microsoft.com/office/officeart/2009/3/layout/HorizontalOrganizationChart"/>
    <dgm:cxn modelId="{2CE1BFA9-533F-4E25-8BBC-108A7A911288}" type="presParOf" srcId="{B287DCEC-FBDB-452C-B52C-41D2215207F4}" destId="{BE9AE3E7-E801-400D-994B-123E6208D0B9}" srcOrd="3" destOrd="0" presId="urn:microsoft.com/office/officeart/2009/3/layout/HorizontalOrganizationChart"/>
    <dgm:cxn modelId="{CCD24F04-5A4D-4317-84FF-FFAD22C20470}" type="presParOf" srcId="{BE9AE3E7-E801-400D-994B-123E6208D0B9}" destId="{FA2F6CD1-0149-4D72-85C2-46572BC27D06}" srcOrd="0" destOrd="0" presId="urn:microsoft.com/office/officeart/2009/3/layout/HorizontalOrganizationChart"/>
    <dgm:cxn modelId="{97A11D80-E1AB-440B-9753-38CA4F2537EB}" type="presParOf" srcId="{FA2F6CD1-0149-4D72-85C2-46572BC27D06}" destId="{2CC13B0B-003D-4561-85D3-A58131249F60}" srcOrd="0" destOrd="0" presId="urn:microsoft.com/office/officeart/2009/3/layout/HorizontalOrganizationChart"/>
    <dgm:cxn modelId="{23A41023-511D-42E1-A56A-C030FBFE5C18}" type="presParOf" srcId="{FA2F6CD1-0149-4D72-85C2-46572BC27D06}" destId="{74F6AC23-97E7-4F84-A1E2-21EBA8CB46CF}" srcOrd="1" destOrd="0" presId="urn:microsoft.com/office/officeart/2009/3/layout/HorizontalOrganizationChart"/>
    <dgm:cxn modelId="{DE89A89F-8E89-42B3-8F4A-394C77DCA352}" type="presParOf" srcId="{BE9AE3E7-E801-400D-994B-123E6208D0B9}" destId="{B1C98EE6-A9F6-4069-B7A5-9A153BA1054E}" srcOrd="1" destOrd="0" presId="urn:microsoft.com/office/officeart/2009/3/layout/HorizontalOrganizationChart"/>
    <dgm:cxn modelId="{145D1F81-93D7-46CB-B9B2-AF6A4EAC989A}" type="presParOf" srcId="{BE9AE3E7-E801-400D-994B-123E6208D0B9}" destId="{32838052-8507-41ED-A082-76D774E204E5}" srcOrd="2" destOrd="0" presId="urn:microsoft.com/office/officeart/2009/3/layout/HorizontalOrganizationChart"/>
    <dgm:cxn modelId="{4A1CFD86-47F4-48BD-8226-F89A993438D8}" type="presParOf" srcId="{3D4A67C8-4374-45C7-9684-63A9BE39742C}" destId="{FD5E9BD1-1C1B-4274-82B0-F4B2E263A8D3}"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D92058-0DDB-4264-B075-19D8191E6E6A}"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55E5F08-BC3B-4B4A-8356-A3153CD5D0D7}">
      <dgm:prSet/>
      <dgm:spPr/>
      <dgm:t>
        <a:bodyPr/>
        <a:lstStyle/>
        <a:p>
          <a:r>
            <a:rPr lang="en-US" b="1" dirty="0"/>
            <a:t>Classification of </a:t>
          </a:r>
          <a:r>
            <a:rPr lang="en-IN" b="1" dirty="0"/>
            <a:t>Accounts</a:t>
          </a:r>
        </a:p>
      </dgm:t>
    </dgm:pt>
    <dgm:pt modelId="{577BBCB7-1592-45F4-ADEF-8157155C790D}" type="parTrans" cxnId="{0B973E41-1A48-4705-A8EE-13A144FAB7AB}">
      <dgm:prSet/>
      <dgm:spPr/>
      <dgm:t>
        <a:bodyPr/>
        <a:lstStyle/>
        <a:p>
          <a:endParaRPr lang="en-IN"/>
        </a:p>
      </dgm:t>
    </dgm:pt>
    <dgm:pt modelId="{096F93C1-14AB-414A-B8ED-DEB909B3FB9B}" type="sibTrans" cxnId="{0B973E41-1A48-4705-A8EE-13A144FAB7AB}">
      <dgm:prSet/>
      <dgm:spPr/>
      <dgm:t>
        <a:bodyPr/>
        <a:lstStyle/>
        <a:p>
          <a:endParaRPr lang="en-IN"/>
        </a:p>
      </dgm:t>
    </dgm:pt>
    <dgm:pt modelId="{58940C1D-082C-4D8A-9F0C-12B453351F2B}">
      <dgm:prSet custT="1"/>
      <dgm:spPr/>
      <dgm:t>
        <a:bodyPr/>
        <a:lstStyle/>
        <a:p>
          <a:r>
            <a:rPr lang="en-IN" sz="2800" dirty="0"/>
            <a:t>Personal</a:t>
          </a:r>
          <a:r>
            <a:rPr lang="gu-IN" sz="2800" dirty="0"/>
            <a:t> વ્યક્તિ</a:t>
          </a:r>
          <a:endParaRPr lang="en-IN" sz="2800" dirty="0"/>
        </a:p>
      </dgm:t>
    </dgm:pt>
    <dgm:pt modelId="{238DF587-12AA-441F-867D-22742A05CBCE}" type="parTrans" cxnId="{0F4285E7-5954-40CF-9991-A6ECD9D25C5D}">
      <dgm:prSet/>
      <dgm:spPr/>
      <dgm:t>
        <a:bodyPr/>
        <a:lstStyle/>
        <a:p>
          <a:endParaRPr lang="en-IN"/>
        </a:p>
      </dgm:t>
    </dgm:pt>
    <dgm:pt modelId="{FAAFD9E9-E878-43EC-8F6C-C4E2A7198F72}" type="sibTrans" cxnId="{0F4285E7-5954-40CF-9991-A6ECD9D25C5D}">
      <dgm:prSet/>
      <dgm:spPr/>
      <dgm:t>
        <a:bodyPr/>
        <a:lstStyle/>
        <a:p>
          <a:endParaRPr lang="en-IN"/>
        </a:p>
      </dgm:t>
    </dgm:pt>
    <dgm:pt modelId="{57C0E4A0-82CC-4680-98C3-3096720DDF91}">
      <dgm:prSet custT="1"/>
      <dgm:spPr/>
      <dgm:t>
        <a:bodyPr/>
        <a:lstStyle/>
        <a:p>
          <a:r>
            <a:rPr lang="en-IN" sz="2400" dirty="0"/>
            <a:t>Individuals, firms, companies, associations, co-operative society, etc.</a:t>
          </a:r>
        </a:p>
      </dgm:t>
    </dgm:pt>
    <dgm:pt modelId="{5800137A-C2F7-4FFE-ACB0-12C36609E7BB}" type="parTrans" cxnId="{3D1F26B0-38C3-4EDD-ACDD-91566BB566AE}">
      <dgm:prSet/>
      <dgm:spPr/>
      <dgm:t>
        <a:bodyPr/>
        <a:lstStyle/>
        <a:p>
          <a:endParaRPr lang="en-IN"/>
        </a:p>
      </dgm:t>
    </dgm:pt>
    <dgm:pt modelId="{1C717554-E0AD-4321-A4A0-1CEDC67BD992}" type="sibTrans" cxnId="{3D1F26B0-38C3-4EDD-ACDD-91566BB566AE}">
      <dgm:prSet/>
      <dgm:spPr/>
      <dgm:t>
        <a:bodyPr/>
        <a:lstStyle/>
        <a:p>
          <a:endParaRPr lang="en-IN"/>
        </a:p>
      </dgm:t>
    </dgm:pt>
    <dgm:pt modelId="{5CA97A0C-8FBC-4D8A-88C6-5C3E353422AC}">
      <dgm:prSet custT="1"/>
      <dgm:spPr/>
      <dgm:t>
        <a:bodyPr/>
        <a:lstStyle/>
        <a:p>
          <a:r>
            <a:rPr lang="en-IN" sz="1800" dirty="0"/>
            <a:t>Ram’s A/c,  </a:t>
          </a:r>
        </a:p>
        <a:p>
          <a:r>
            <a:rPr lang="en-IN" sz="1800" dirty="0"/>
            <a:t>RMC A/c, </a:t>
          </a:r>
        </a:p>
        <a:p>
          <a:r>
            <a:rPr lang="en-IN" sz="1800" dirty="0"/>
            <a:t>LIC A/c, </a:t>
          </a:r>
        </a:p>
        <a:p>
          <a:r>
            <a:rPr lang="en-IN" sz="1800" dirty="0"/>
            <a:t>BOI A/c</a:t>
          </a:r>
        </a:p>
      </dgm:t>
    </dgm:pt>
    <dgm:pt modelId="{7594AF42-D69D-4154-AD83-44229D9FF8D5}" type="parTrans" cxnId="{D19BEE7A-5C2E-48EA-A6A9-A3FA94E9BCF6}">
      <dgm:prSet/>
      <dgm:spPr/>
      <dgm:t>
        <a:bodyPr/>
        <a:lstStyle/>
        <a:p>
          <a:endParaRPr lang="en-IN"/>
        </a:p>
      </dgm:t>
    </dgm:pt>
    <dgm:pt modelId="{90CF0791-075A-4C1F-8E38-E83DC5A9A1D1}" type="sibTrans" cxnId="{D19BEE7A-5C2E-48EA-A6A9-A3FA94E9BCF6}">
      <dgm:prSet/>
      <dgm:spPr/>
      <dgm:t>
        <a:bodyPr/>
        <a:lstStyle/>
        <a:p>
          <a:endParaRPr lang="en-IN"/>
        </a:p>
      </dgm:t>
    </dgm:pt>
    <dgm:pt modelId="{41CC9B08-9356-44E2-BAC7-93C8400B3307}">
      <dgm:prSet custT="1"/>
      <dgm:spPr/>
      <dgm:t>
        <a:bodyPr/>
        <a:lstStyle/>
        <a:p>
          <a:r>
            <a:rPr lang="en-IN" sz="2800" dirty="0"/>
            <a:t>Impersonal</a:t>
          </a:r>
          <a:br>
            <a:rPr lang="gu-IN" sz="2800" dirty="0"/>
          </a:br>
          <a:r>
            <a:rPr lang="gu-IN" sz="2800" dirty="0"/>
            <a:t>બિન-વ્યક્તિ</a:t>
          </a:r>
          <a:endParaRPr lang="en-IN" sz="2800" dirty="0"/>
        </a:p>
      </dgm:t>
    </dgm:pt>
    <dgm:pt modelId="{5D86620E-9D8F-4D80-81AE-CA079D2FC025}" type="parTrans" cxnId="{8312EF53-DD23-4CC1-A11C-5793C911FA8B}">
      <dgm:prSet/>
      <dgm:spPr/>
      <dgm:t>
        <a:bodyPr/>
        <a:lstStyle/>
        <a:p>
          <a:endParaRPr lang="en-IN"/>
        </a:p>
      </dgm:t>
    </dgm:pt>
    <dgm:pt modelId="{282317D0-6DCE-4EE2-9815-3635CC8030B1}" type="sibTrans" cxnId="{8312EF53-DD23-4CC1-A11C-5793C911FA8B}">
      <dgm:prSet/>
      <dgm:spPr/>
      <dgm:t>
        <a:bodyPr/>
        <a:lstStyle/>
        <a:p>
          <a:endParaRPr lang="en-IN"/>
        </a:p>
      </dgm:t>
    </dgm:pt>
    <dgm:pt modelId="{94CF1CAA-8F6A-4E63-89BC-E1CB5E917952}">
      <dgm:prSet custT="1"/>
      <dgm:spPr/>
      <dgm:t>
        <a:bodyPr/>
        <a:lstStyle/>
        <a:p>
          <a:r>
            <a:rPr lang="en-IN" sz="2800" dirty="0"/>
            <a:t>Real</a:t>
          </a:r>
          <a:r>
            <a:rPr lang="gu-IN" sz="2800" dirty="0"/>
            <a:t> </a:t>
          </a:r>
          <a:br>
            <a:rPr lang="gu-IN" sz="2800" dirty="0"/>
          </a:br>
          <a:r>
            <a:rPr lang="gu-IN" sz="2800" dirty="0"/>
            <a:t>માલ-મિલકત</a:t>
          </a:r>
          <a:endParaRPr lang="en-IN" sz="2800" dirty="0"/>
        </a:p>
      </dgm:t>
    </dgm:pt>
    <dgm:pt modelId="{937531DF-8583-4683-820C-DE18E8CE5224}" type="parTrans" cxnId="{1167F9D5-96F1-41FE-BC1C-BECA68F13211}">
      <dgm:prSet/>
      <dgm:spPr/>
      <dgm:t>
        <a:bodyPr/>
        <a:lstStyle/>
        <a:p>
          <a:endParaRPr lang="en-IN"/>
        </a:p>
      </dgm:t>
    </dgm:pt>
    <dgm:pt modelId="{8EB02156-8656-4077-944C-50A5D9385A8D}" type="sibTrans" cxnId="{1167F9D5-96F1-41FE-BC1C-BECA68F13211}">
      <dgm:prSet/>
      <dgm:spPr/>
      <dgm:t>
        <a:bodyPr/>
        <a:lstStyle/>
        <a:p>
          <a:endParaRPr lang="en-IN"/>
        </a:p>
      </dgm:t>
    </dgm:pt>
    <dgm:pt modelId="{A31E66C0-943D-4AA7-9E0A-FE82A44D56DF}">
      <dgm:prSet custT="1"/>
      <dgm:spPr/>
      <dgm:t>
        <a:bodyPr/>
        <a:lstStyle/>
        <a:p>
          <a:r>
            <a:rPr lang="en-IN" sz="2400" dirty="0"/>
            <a:t>Belongings to enterprise </a:t>
          </a:r>
        </a:p>
      </dgm:t>
    </dgm:pt>
    <dgm:pt modelId="{41A5434D-756C-494A-A68C-4E0D14B0A39A}" type="parTrans" cxnId="{D00D2FE5-C845-4E1B-A149-D6564F1EC171}">
      <dgm:prSet/>
      <dgm:spPr/>
      <dgm:t>
        <a:bodyPr/>
        <a:lstStyle/>
        <a:p>
          <a:endParaRPr lang="en-IN"/>
        </a:p>
      </dgm:t>
    </dgm:pt>
    <dgm:pt modelId="{E46E368D-0EDF-43E9-9C94-CE967E86B31B}" type="sibTrans" cxnId="{D00D2FE5-C845-4E1B-A149-D6564F1EC171}">
      <dgm:prSet/>
      <dgm:spPr/>
      <dgm:t>
        <a:bodyPr/>
        <a:lstStyle/>
        <a:p>
          <a:endParaRPr lang="en-IN"/>
        </a:p>
      </dgm:t>
    </dgm:pt>
    <dgm:pt modelId="{7E529EFC-FB5B-4179-891E-840E937CAEF5}">
      <dgm:prSet custT="1"/>
      <dgm:spPr/>
      <dgm:t>
        <a:bodyPr/>
        <a:lstStyle/>
        <a:p>
          <a:r>
            <a:rPr lang="en-IN" sz="1800" dirty="0"/>
            <a:t>Building A/c,</a:t>
          </a:r>
        </a:p>
        <a:p>
          <a:r>
            <a:rPr lang="en-IN" sz="1800" dirty="0"/>
            <a:t> Machine A/c, </a:t>
          </a:r>
        </a:p>
        <a:p>
          <a:r>
            <a:rPr lang="en-IN" sz="1800" dirty="0"/>
            <a:t>Cash A/c, </a:t>
          </a:r>
        </a:p>
        <a:p>
          <a:r>
            <a:rPr lang="en-IN" sz="1800" dirty="0"/>
            <a:t>Stock A/c</a:t>
          </a:r>
        </a:p>
      </dgm:t>
    </dgm:pt>
    <dgm:pt modelId="{C82C9DBB-162E-4E78-B9B2-92215E2E8A05}" type="parTrans" cxnId="{C2973AE9-8E79-45EC-B49B-B53633A66E9A}">
      <dgm:prSet/>
      <dgm:spPr/>
      <dgm:t>
        <a:bodyPr/>
        <a:lstStyle/>
        <a:p>
          <a:endParaRPr lang="en-IN"/>
        </a:p>
      </dgm:t>
    </dgm:pt>
    <dgm:pt modelId="{E2D951BA-F5E9-403F-9BB3-C1EFF82A6310}" type="sibTrans" cxnId="{C2973AE9-8E79-45EC-B49B-B53633A66E9A}">
      <dgm:prSet/>
      <dgm:spPr/>
      <dgm:t>
        <a:bodyPr/>
        <a:lstStyle/>
        <a:p>
          <a:endParaRPr lang="en-IN"/>
        </a:p>
      </dgm:t>
    </dgm:pt>
    <dgm:pt modelId="{9952093F-6731-4690-89D9-CE949F98F61E}">
      <dgm:prSet custT="1"/>
      <dgm:spPr/>
      <dgm:t>
        <a:bodyPr/>
        <a:lstStyle/>
        <a:p>
          <a:r>
            <a:rPr lang="en-IN" sz="2800" dirty="0"/>
            <a:t>Nominal</a:t>
          </a:r>
          <a:br>
            <a:rPr lang="gu-IN" sz="2800" dirty="0"/>
          </a:br>
          <a:r>
            <a:rPr lang="gu-IN" sz="2800" dirty="0"/>
            <a:t>ઊપજ-ખર્ચ </a:t>
          </a:r>
          <a:endParaRPr lang="en-IN" sz="2800" dirty="0"/>
        </a:p>
      </dgm:t>
    </dgm:pt>
    <dgm:pt modelId="{2B437DD7-D6E0-4743-8EA1-A69A71579D29}" type="parTrans" cxnId="{976CF8CF-49FC-49D8-8FB1-5FDA5CD6C845}">
      <dgm:prSet/>
      <dgm:spPr/>
      <dgm:t>
        <a:bodyPr/>
        <a:lstStyle/>
        <a:p>
          <a:endParaRPr lang="en-IN"/>
        </a:p>
      </dgm:t>
    </dgm:pt>
    <dgm:pt modelId="{80616E8A-8303-4513-AFE6-D698CC7298F0}" type="sibTrans" cxnId="{976CF8CF-49FC-49D8-8FB1-5FDA5CD6C845}">
      <dgm:prSet/>
      <dgm:spPr/>
      <dgm:t>
        <a:bodyPr/>
        <a:lstStyle/>
        <a:p>
          <a:endParaRPr lang="en-IN"/>
        </a:p>
      </dgm:t>
    </dgm:pt>
    <dgm:pt modelId="{2381A8FE-2BF5-4BC7-93E0-D23D40589AC4}">
      <dgm:prSet custT="1"/>
      <dgm:spPr/>
      <dgm:t>
        <a:bodyPr/>
        <a:lstStyle/>
        <a:p>
          <a:r>
            <a:rPr lang="en-IN" sz="2400" dirty="0"/>
            <a:t>Incomes and expenses</a:t>
          </a:r>
        </a:p>
      </dgm:t>
    </dgm:pt>
    <dgm:pt modelId="{23BF9C41-5FCC-42DB-A0F3-CBF8D4D2302C}" type="parTrans" cxnId="{5B098AC1-27AC-4283-A48D-C83D2C7B132B}">
      <dgm:prSet/>
      <dgm:spPr/>
      <dgm:t>
        <a:bodyPr/>
        <a:lstStyle/>
        <a:p>
          <a:endParaRPr lang="en-IN"/>
        </a:p>
      </dgm:t>
    </dgm:pt>
    <dgm:pt modelId="{C1342643-575A-4926-8E7A-76E517AB28B5}" type="sibTrans" cxnId="{5B098AC1-27AC-4283-A48D-C83D2C7B132B}">
      <dgm:prSet/>
      <dgm:spPr/>
      <dgm:t>
        <a:bodyPr/>
        <a:lstStyle/>
        <a:p>
          <a:endParaRPr lang="en-IN"/>
        </a:p>
      </dgm:t>
    </dgm:pt>
    <dgm:pt modelId="{64B09676-C545-4BFE-A6FB-4C7ACF76ADAE}">
      <dgm:prSet custT="1"/>
      <dgm:spPr/>
      <dgm:t>
        <a:bodyPr/>
        <a:lstStyle/>
        <a:p>
          <a:r>
            <a:rPr lang="en-IN" sz="1800" dirty="0"/>
            <a:t>Rent A/c,</a:t>
          </a:r>
        </a:p>
        <a:p>
          <a:r>
            <a:rPr lang="en-IN" sz="1800" dirty="0"/>
            <a:t>Salary A/c,</a:t>
          </a:r>
        </a:p>
        <a:p>
          <a:r>
            <a:rPr lang="en-IN" sz="1800" dirty="0"/>
            <a:t>Commission received/paid A/c</a:t>
          </a:r>
        </a:p>
      </dgm:t>
    </dgm:pt>
    <dgm:pt modelId="{C1DDD61C-FC54-43D2-8037-92E07084F04D}" type="parTrans" cxnId="{CE3BB9B9-D4E6-482A-8608-026DF296CE2A}">
      <dgm:prSet/>
      <dgm:spPr/>
      <dgm:t>
        <a:bodyPr/>
        <a:lstStyle/>
        <a:p>
          <a:endParaRPr lang="en-IN"/>
        </a:p>
      </dgm:t>
    </dgm:pt>
    <dgm:pt modelId="{DA603126-BD16-49B2-BA3C-6CCD266CF525}" type="sibTrans" cxnId="{CE3BB9B9-D4E6-482A-8608-026DF296CE2A}">
      <dgm:prSet/>
      <dgm:spPr/>
      <dgm:t>
        <a:bodyPr/>
        <a:lstStyle/>
        <a:p>
          <a:endParaRPr lang="en-IN"/>
        </a:p>
      </dgm:t>
    </dgm:pt>
    <dgm:pt modelId="{3796F9D4-4F96-4FD6-B72F-653F1E70EC7E}" type="pres">
      <dgm:prSet presAssocID="{ADD92058-0DDB-4264-B075-19D8191E6E6A}" presName="Name0" presStyleCnt="0">
        <dgm:presLayoutVars>
          <dgm:chPref val="1"/>
          <dgm:dir/>
          <dgm:animOne val="branch"/>
          <dgm:animLvl val="lvl"/>
          <dgm:resizeHandles val="exact"/>
        </dgm:presLayoutVars>
      </dgm:prSet>
      <dgm:spPr/>
    </dgm:pt>
    <dgm:pt modelId="{54864737-4EDC-4DC1-BB40-49C346433E4B}" type="pres">
      <dgm:prSet presAssocID="{155E5F08-BC3B-4B4A-8356-A3153CD5D0D7}" presName="root1" presStyleCnt="0"/>
      <dgm:spPr/>
    </dgm:pt>
    <dgm:pt modelId="{5D333CE2-B3D8-400F-8CA9-7CFFC8A69B38}" type="pres">
      <dgm:prSet presAssocID="{155E5F08-BC3B-4B4A-8356-A3153CD5D0D7}" presName="LevelOneTextNode" presStyleLbl="node0" presStyleIdx="0" presStyleCnt="1" custScaleY="128894">
        <dgm:presLayoutVars>
          <dgm:chPref val="3"/>
        </dgm:presLayoutVars>
      </dgm:prSet>
      <dgm:spPr/>
    </dgm:pt>
    <dgm:pt modelId="{58388945-2044-4DBB-9592-D56B4479A914}" type="pres">
      <dgm:prSet presAssocID="{155E5F08-BC3B-4B4A-8356-A3153CD5D0D7}" presName="level2hierChild" presStyleCnt="0"/>
      <dgm:spPr/>
    </dgm:pt>
    <dgm:pt modelId="{60A21207-8FB3-410E-AD9B-9DE33E89D5A6}" type="pres">
      <dgm:prSet presAssocID="{238DF587-12AA-441F-867D-22742A05CBCE}" presName="conn2-1" presStyleLbl="parChTrans1D2" presStyleIdx="0" presStyleCnt="2"/>
      <dgm:spPr/>
    </dgm:pt>
    <dgm:pt modelId="{85621974-CA82-4839-ADFE-EA9C9F86668C}" type="pres">
      <dgm:prSet presAssocID="{238DF587-12AA-441F-867D-22742A05CBCE}" presName="connTx" presStyleLbl="parChTrans1D2" presStyleIdx="0" presStyleCnt="2"/>
      <dgm:spPr/>
    </dgm:pt>
    <dgm:pt modelId="{665300B9-F903-49E4-A03E-3E6695151724}" type="pres">
      <dgm:prSet presAssocID="{58940C1D-082C-4D8A-9F0C-12B453351F2B}" presName="root2" presStyleCnt="0"/>
      <dgm:spPr/>
    </dgm:pt>
    <dgm:pt modelId="{869AA101-5C9C-4772-A498-8D9EFC506117}" type="pres">
      <dgm:prSet presAssocID="{58940C1D-082C-4D8A-9F0C-12B453351F2B}" presName="LevelTwoTextNode" presStyleLbl="node2" presStyleIdx="0" presStyleCnt="2" custScaleY="200799">
        <dgm:presLayoutVars>
          <dgm:chPref val="3"/>
        </dgm:presLayoutVars>
      </dgm:prSet>
      <dgm:spPr/>
    </dgm:pt>
    <dgm:pt modelId="{07873084-0FE8-4B53-9C59-38032CD065A0}" type="pres">
      <dgm:prSet presAssocID="{58940C1D-082C-4D8A-9F0C-12B453351F2B}" presName="level3hierChild" presStyleCnt="0"/>
      <dgm:spPr/>
    </dgm:pt>
    <dgm:pt modelId="{22D22C12-6EFA-43E3-8F15-F1B0BE12EFCB}" type="pres">
      <dgm:prSet presAssocID="{5800137A-C2F7-4FFE-ACB0-12C36609E7BB}" presName="conn2-1" presStyleLbl="parChTrans1D3" presStyleIdx="0" presStyleCnt="3"/>
      <dgm:spPr/>
    </dgm:pt>
    <dgm:pt modelId="{4C2571B8-3912-45EE-A900-CEE244DD811C}" type="pres">
      <dgm:prSet presAssocID="{5800137A-C2F7-4FFE-ACB0-12C36609E7BB}" presName="connTx" presStyleLbl="parChTrans1D3" presStyleIdx="0" presStyleCnt="3"/>
      <dgm:spPr/>
    </dgm:pt>
    <dgm:pt modelId="{CE2AA822-3D8B-4887-BE2A-07F771020DE3}" type="pres">
      <dgm:prSet presAssocID="{57C0E4A0-82CC-4680-98C3-3096720DDF91}" presName="root2" presStyleCnt="0"/>
      <dgm:spPr/>
    </dgm:pt>
    <dgm:pt modelId="{F9F10A26-DC7A-433B-9F67-12D072CC169D}" type="pres">
      <dgm:prSet presAssocID="{57C0E4A0-82CC-4680-98C3-3096720DDF91}" presName="LevelTwoTextNode" presStyleLbl="node3" presStyleIdx="0" presStyleCnt="3" custScaleX="121367" custScaleY="234646">
        <dgm:presLayoutVars>
          <dgm:chPref val="3"/>
        </dgm:presLayoutVars>
      </dgm:prSet>
      <dgm:spPr/>
    </dgm:pt>
    <dgm:pt modelId="{B0EDE148-CF11-412E-83F2-5C25A0157BB5}" type="pres">
      <dgm:prSet presAssocID="{57C0E4A0-82CC-4680-98C3-3096720DDF91}" presName="level3hierChild" presStyleCnt="0"/>
      <dgm:spPr/>
    </dgm:pt>
    <dgm:pt modelId="{42AB8E38-19B7-432A-AE23-EE88476AD86B}" type="pres">
      <dgm:prSet presAssocID="{7594AF42-D69D-4154-AD83-44229D9FF8D5}" presName="conn2-1" presStyleLbl="parChTrans1D4" presStyleIdx="0" presStyleCnt="5"/>
      <dgm:spPr/>
    </dgm:pt>
    <dgm:pt modelId="{44DFFDF2-81B1-42BE-855F-CF9D7F7323F7}" type="pres">
      <dgm:prSet presAssocID="{7594AF42-D69D-4154-AD83-44229D9FF8D5}" presName="connTx" presStyleLbl="parChTrans1D4" presStyleIdx="0" presStyleCnt="5"/>
      <dgm:spPr/>
    </dgm:pt>
    <dgm:pt modelId="{87C62536-A386-42EB-9313-B3AD12CA4C24}" type="pres">
      <dgm:prSet presAssocID="{5CA97A0C-8FBC-4D8A-88C6-5C3E353422AC}" presName="root2" presStyleCnt="0"/>
      <dgm:spPr/>
    </dgm:pt>
    <dgm:pt modelId="{811BAF83-49CE-4AF6-ABAE-4300BBEFEE11}" type="pres">
      <dgm:prSet presAssocID="{5CA97A0C-8FBC-4D8A-88C6-5C3E353422AC}" presName="LevelTwoTextNode" presStyleLbl="node4" presStyleIdx="0" presStyleCnt="5" custScaleX="111337" custScaleY="231353">
        <dgm:presLayoutVars>
          <dgm:chPref val="3"/>
        </dgm:presLayoutVars>
      </dgm:prSet>
      <dgm:spPr/>
    </dgm:pt>
    <dgm:pt modelId="{3A7864A7-6EC9-4D49-95E3-146C5A3F4F42}" type="pres">
      <dgm:prSet presAssocID="{5CA97A0C-8FBC-4D8A-88C6-5C3E353422AC}" presName="level3hierChild" presStyleCnt="0"/>
      <dgm:spPr/>
    </dgm:pt>
    <dgm:pt modelId="{EA66DBD6-CCCE-4802-99F9-E5C08AAB9F25}" type="pres">
      <dgm:prSet presAssocID="{5D86620E-9D8F-4D80-81AE-CA079D2FC025}" presName="conn2-1" presStyleLbl="parChTrans1D2" presStyleIdx="1" presStyleCnt="2"/>
      <dgm:spPr/>
    </dgm:pt>
    <dgm:pt modelId="{C8A96EAD-94E8-432F-9E28-226E589C15A4}" type="pres">
      <dgm:prSet presAssocID="{5D86620E-9D8F-4D80-81AE-CA079D2FC025}" presName="connTx" presStyleLbl="parChTrans1D2" presStyleIdx="1" presStyleCnt="2"/>
      <dgm:spPr/>
    </dgm:pt>
    <dgm:pt modelId="{E42EAE3A-F74F-45FE-B379-E5F8FF97957C}" type="pres">
      <dgm:prSet presAssocID="{41CC9B08-9356-44E2-BAC7-93C8400B3307}" presName="root2" presStyleCnt="0"/>
      <dgm:spPr/>
    </dgm:pt>
    <dgm:pt modelId="{8143AEC1-7F12-43F8-8DB8-4A4718143C16}" type="pres">
      <dgm:prSet presAssocID="{41CC9B08-9356-44E2-BAC7-93C8400B3307}" presName="LevelTwoTextNode" presStyleLbl="node2" presStyleIdx="1" presStyleCnt="2" custScaleY="181527">
        <dgm:presLayoutVars>
          <dgm:chPref val="3"/>
        </dgm:presLayoutVars>
      </dgm:prSet>
      <dgm:spPr/>
    </dgm:pt>
    <dgm:pt modelId="{7398728F-B676-4BFC-9529-CCECFEF1CCE5}" type="pres">
      <dgm:prSet presAssocID="{41CC9B08-9356-44E2-BAC7-93C8400B3307}" presName="level3hierChild" presStyleCnt="0"/>
      <dgm:spPr/>
    </dgm:pt>
    <dgm:pt modelId="{28ED388D-298F-4AF4-9F8E-D9BFDC55F26C}" type="pres">
      <dgm:prSet presAssocID="{937531DF-8583-4683-820C-DE18E8CE5224}" presName="conn2-1" presStyleLbl="parChTrans1D3" presStyleIdx="1" presStyleCnt="3"/>
      <dgm:spPr/>
    </dgm:pt>
    <dgm:pt modelId="{2DEDA103-C77A-4AB7-B0F7-46FFF311147A}" type="pres">
      <dgm:prSet presAssocID="{937531DF-8583-4683-820C-DE18E8CE5224}" presName="connTx" presStyleLbl="parChTrans1D3" presStyleIdx="1" presStyleCnt="3"/>
      <dgm:spPr/>
    </dgm:pt>
    <dgm:pt modelId="{AED482E4-8AD6-4199-9D7C-2B7782DCC9F2}" type="pres">
      <dgm:prSet presAssocID="{94CF1CAA-8F6A-4E63-89BC-E1CB5E917952}" presName="root2" presStyleCnt="0"/>
      <dgm:spPr/>
    </dgm:pt>
    <dgm:pt modelId="{D026766D-FF09-49EE-A162-7EB0081AB786}" type="pres">
      <dgm:prSet presAssocID="{94CF1CAA-8F6A-4E63-89BC-E1CB5E917952}" presName="LevelTwoTextNode" presStyleLbl="node3" presStyleIdx="1" presStyleCnt="3" custScaleX="107924" custScaleY="195865">
        <dgm:presLayoutVars>
          <dgm:chPref val="3"/>
        </dgm:presLayoutVars>
      </dgm:prSet>
      <dgm:spPr/>
    </dgm:pt>
    <dgm:pt modelId="{F2395DE0-5DCA-411E-A807-2693697881E1}" type="pres">
      <dgm:prSet presAssocID="{94CF1CAA-8F6A-4E63-89BC-E1CB5E917952}" presName="level3hierChild" presStyleCnt="0"/>
      <dgm:spPr/>
    </dgm:pt>
    <dgm:pt modelId="{CA70518E-6D06-4FAC-A617-E8C15860A03F}" type="pres">
      <dgm:prSet presAssocID="{41A5434D-756C-494A-A68C-4E0D14B0A39A}" presName="conn2-1" presStyleLbl="parChTrans1D4" presStyleIdx="1" presStyleCnt="5"/>
      <dgm:spPr/>
    </dgm:pt>
    <dgm:pt modelId="{1933CCD5-2ABB-4BF0-A6FB-EB9EC6997311}" type="pres">
      <dgm:prSet presAssocID="{41A5434D-756C-494A-A68C-4E0D14B0A39A}" presName="connTx" presStyleLbl="parChTrans1D4" presStyleIdx="1" presStyleCnt="5"/>
      <dgm:spPr/>
    </dgm:pt>
    <dgm:pt modelId="{293021C5-7A31-4D56-8726-5AF937781921}" type="pres">
      <dgm:prSet presAssocID="{A31E66C0-943D-4AA7-9E0A-FE82A44D56DF}" presName="root2" presStyleCnt="0"/>
      <dgm:spPr/>
    </dgm:pt>
    <dgm:pt modelId="{DDE1E89D-F025-481E-85A5-EB75FCE215CC}" type="pres">
      <dgm:prSet presAssocID="{A31E66C0-943D-4AA7-9E0A-FE82A44D56DF}" presName="LevelTwoTextNode" presStyleLbl="node4" presStyleIdx="1" presStyleCnt="5" custScaleX="111337" custScaleY="205141">
        <dgm:presLayoutVars>
          <dgm:chPref val="3"/>
        </dgm:presLayoutVars>
      </dgm:prSet>
      <dgm:spPr/>
    </dgm:pt>
    <dgm:pt modelId="{3AC1F9AA-64A9-4241-8C8E-8E2FE79908E2}" type="pres">
      <dgm:prSet presAssocID="{A31E66C0-943D-4AA7-9E0A-FE82A44D56DF}" presName="level3hierChild" presStyleCnt="0"/>
      <dgm:spPr/>
    </dgm:pt>
    <dgm:pt modelId="{CDF6B17B-55C1-4AE6-B257-FBBE3EF06E6C}" type="pres">
      <dgm:prSet presAssocID="{C82C9DBB-162E-4E78-B9B2-92215E2E8A05}" presName="conn2-1" presStyleLbl="parChTrans1D4" presStyleIdx="2" presStyleCnt="5"/>
      <dgm:spPr/>
    </dgm:pt>
    <dgm:pt modelId="{4CE66F3A-488B-4D2A-9953-54322B802661}" type="pres">
      <dgm:prSet presAssocID="{C82C9DBB-162E-4E78-B9B2-92215E2E8A05}" presName="connTx" presStyleLbl="parChTrans1D4" presStyleIdx="2" presStyleCnt="5"/>
      <dgm:spPr/>
    </dgm:pt>
    <dgm:pt modelId="{CBE20A61-DAAF-4E42-AFE0-04090089DABE}" type="pres">
      <dgm:prSet presAssocID="{7E529EFC-FB5B-4179-891E-840E937CAEF5}" presName="root2" presStyleCnt="0"/>
      <dgm:spPr/>
    </dgm:pt>
    <dgm:pt modelId="{ADFEA002-832D-4677-BDBF-7C24958E3AE1}" type="pres">
      <dgm:prSet presAssocID="{7E529EFC-FB5B-4179-891E-840E937CAEF5}" presName="LevelTwoTextNode" presStyleLbl="node4" presStyleIdx="2" presStyleCnt="5" custScaleY="243845">
        <dgm:presLayoutVars>
          <dgm:chPref val="3"/>
        </dgm:presLayoutVars>
      </dgm:prSet>
      <dgm:spPr/>
    </dgm:pt>
    <dgm:pt modelId="{607C9B0D-A4CF-449C-AB8A-AC0F8D94CE29}" type="pres">
      <dgm:prSet presAssocID="{7E529EFC-FB5B-4179-891E-840E937CAEF5}" presName="level3hierChild" presStyleCnt="0"/>
      <dgm:spPr/>
    </dgm:pt>
    <dgm:pt modelId="{4EE403E6-6AEC-4D5F-AE85-1EEF1F6A2D50}" type="pres">
      <dgm:prSet presAssocID="{2B437DD7-D6E0-4743-8EA1-A69A71579D29}" presName="conn2-1" presStyleLbl="parChTrans1D3" presStyleIdx="2" presStyleCnt="3"/>
      <dgm:spPr/>
    </dgm:pt>
    <dgm:pt modelId="{3E1D2607-2718-457A-B865-49D9CC5D66F2}" type="pres">
      <dgm:prSet presAssocID="{2B437DD7-D6E0-4743-8EA1-A69A71579D29}" presName="connTx" presStyleLbl="parChTrans1D3" presStyleIdx="2" presStyleCnt="3"/>
      <dgm:spPr/>
    </dgm:pt>
    <dgm:pt modelId="{EDD1865B-E773-441F-AE08-02F915CE86FB}" type="pres">
      <dgm:prSet presAssocID="{9952093F-6731-4690-89D9-CE949F98F61E}" presName="root2" presStyleCnt="0"/>
      <dgm:spPr/>
    </dgm:pt>
    <dgm:pt modelId="{92036B1A-EE7E-45FB-9ED1-EB9DD2DB4EDE}" type="pres">
      <dgm:prSet presAssocID="{9952093F-6731-4690-89D9-CE949F98F61E}" presName="LevelTwoTextNode" presStyleLbl="node3" presStyleIdx="2" presStyleCnt="3" custScaleX="107924" custScaleY="195865">
        <dgm:presLayoutVars>
          <dgm:chPref val="3"/>
        </dgm:presLayoutVars>
      </dgm:prSet>
      <dgm:spPr/>
    </dgm:pt>
    <dgm:pt modelId="{178E6FDD-0004-481A-B28B-8D19B18DF9E8}" type="pres">
      <dgm:prSet presAssocID="{9952093F-6731-4690-89D9-CE949F98F61E}" presName="level3hierChild" presStyleCnt="0"/>
      <dgm:spPr/>
    </dgm:pt>
    <dgm:pt modelId="{815513CD-0117-49B6-9F08-015D2EDC4422}" type="pres">
      <dgm:prSet presAssocID="{23BF9C41-5FCC-42DB-A0F3-CBF8D4D2302C}" presName="conn2-1" presStyleLbl="parChTrans1D4" presStyleIdx="3" presStyleCnt="5"/>
      <dgm:spPr/>
    </dgm:pt>
    <dgm:pt modelId="{9A4A00B3-410B-48CD-B7BA-FDC1612AEA48}" type="pres">
      <dgm:prSet presAssocID="{23BF9C41-5FCC-42DB-A0F3-CBF8D4D2302C}" presName="connTx" presStyleLbl="parChTrans1D4" presStyleIdx="3" presStyleCnt="5"/>
      <dgm:spPr/>
    </dgm:pt>
    <dgm:pt modelId="{252A3559-71EA-4373-8FAE-00686B4DC546}" type="pres">
      <dgm:prSet presAssocID="{2381A8FE-2BF5-4BC7-93E0-D23D40589AC4}" presName="root2" presStyleCnt="0"/>
      <dgm:spPr/>
    </dgm:pt>
    <dgm:pt modelId="{75337460-1284-4823-8059-E95FE40BAE3D}" type="pres">
      <dgm:prSet presAssocID="{2381A8FE-2BF5-4BC7-93E0-D23D40589AC4}" presName="LevelTwoTextNode" presStyleLbl="node4" presStyleIdx="3" presStyleCnt="5" custScaleX="111337" custScaleY="205141">
        <dgm:presLayoutVars>
          <dgm:chPref val="3"/>
        </dgm:presLayoutVars>
      </dgm:prSet>
      <dgm:spPr/>
    </dgm:pt>
    <dgm:pt modelId="{01A3DCE2-E385-441D-927B-64492ED8F320}" type="pres">
      <dgm:prSet presAssocID="{2381A8FE-2BF5-4BC7-93E0-D23D40589AC4}" presName="level3hierChild" presStyleCnt="0"/>
      <dgm:spPr/>
    </dgm:pt>
    <dgm:pt modelId="{F315EAF4-3B79-42E6-B51C-5DE0635DC942}" type="pres">
      <dgm:prSet presAssocID="{C1DDD61C-FC54-43D2-8037-92E07084F04D}" presName="conn2-1" presStyleLbl="parChTrans1D4" presStyleIdx="4" presStyleCnt="5"/>
      <dgm:spPr/>
    </dgm:pt>
    <dgm:pt modelId="{B5C673A7-DF79-4DB6-B771-54216F0EC21F}" type="pres">
      <dgm:prSet presAssocID="{C1DDD61C-FC54-43D2-8037-92E07084F04D}" presName="connTx" presStyleLbl="parChTrans1D4" presStyleIdx="4" presStyleCnt="5"/>
      <dgm:spPr/>
    </dgm:pt>
    <dgm:pt modelId="{1878CB75-D115-4FE9-AB0B-C30D28BF92A5}" type="pres">
      <dgm:prSet presAssocID="{64B09676-C545-4BFE-A6FB-4C7ACF76ADAE}" presName="root2" presStyleCnt="0"/>
      <dgm:spPr/>
    </dgm:pt>
    <dgm:pt modelId="{B30AC089-8F8C-426F-8888-E1EF447687FD}" type="pres">
      <dgm:prSet presAssocID="{64B09676-C545-4BFE-A6FB-4C7ACF76ADAE}" presName="LevelTwoTextNode" presStyleLbl="node4" presStyleIdx="4" presStyleCnt="5" custScaleY="224456">
        <dgm:presLayoutVars>
          <dgm:chPref val="3"/>
        </dgm:presLayoutVars>
      </dgm:prSet>
      <dgm:spPr/>
    </dgm:pt>
    <dgm:pt modelId="{68F6A93A-949E-4656-96D2-6745F954A450}" type="pres">
      <dgm:prSet presAssocID="{64B09676-C545-4BFE-A6FB-4C7ACF76ADAE}" presName="level3hierChild" presStyleCnt="0"/>
      <dgm:spPr/>
    </dgm:pt>
  </dgm:ptLst>
  <dgm:cxnLst>
    <dgm:cxn modelId="{4A8E2906-8361-462E-921E-7F5130A6CA5B}" type="presOf" srcId="{2B437DD7-D6E0-4743-8EA1-A69A71579D29}" destId="{4EE403E6-6AEC-4D5F-AE85-1EEF1F6A2D50}" srcOrd="0" destOrd="0" presId="urn:microsoft.com/office/officeart/2008/layout/HorizontalMultiLevelHierarchy"/>
    <dgm:cxn modelId="{E389121A-C05D-4DE4-A1B8-50B20E6AD609}" type="presOf" srcId="{7594AF42-D69D-4154-AD83-44229D9FF8D5}" destId="{42AB8E38-19B7-432A-AE23-EE88476AD86B}" srcOrd="0" destOrd="0" presId="urn:microsoft.com/office/officeart/2008/layout/HorizontalMultiLevelHierarchy"/>
    <dgm:cxn modelId="{215A9C26-E569-46C9-890D-70CE291AA852}" type="presOf" srcId="{41CC9B08-9356-44E2-BAC7-93C8400B3307}" destId="{8143AEC1-7F12-43F8-8DB8-4A4718143C16}" srcOrd="0" destOrd="0" presId="urn:microsoft.com/office/officeart/2008/layout/HorizontalMultiLevelHierarchy"/>
    <dgm:cxn modelId="{1B9F9D26-0597-45AA-B0C8-BAA3255D62CC}" type="presOf" srcId="{5800137A-C2F7-4FFE-ACB0-12C36609E7BB}" destId="{22D22C12-6EFA-43E3-8F15-F1B0BE12EFCB}" srcOrd="0" destOrd="0" presId="urn:microsoft.com/office/officeart/2008/layout/HorizontalMultiLevelHierarchy"/>
    <dgm:cxn modelId="{B7227C35-15D4-40CC-A049-1507AE9C8110}" type="presOf" srcId="{238DF587-12AA-441F-867D-22742A05CBCE}" destId="{60A21207-8FB3-410E-AD9B-9DE33E89D5A6}" srcOrd="0" destOrd="0" presId="urn:microsoft.com/office/officeart/2008/layout/HorizontalMultiLevelHierarchy"/>
    <dgm:cxn modelId="{DD92165C-5284-452F-BED1-B40A323C2EB8}" type="presOf" srcId="{C82C9DBB-162E-4E78-B9B2-92215E2E8A05}" destId="{CDF6B17B-55C1-4AE6-B257-FBBE3EF06E6C}" srcOrd="0" destOrd="0" presId="urn:microsoft.com/office/officeart/2008/layout/HorizontalMultiLevelHierarchy"/>
    <dgm:cxn modelId="{947A8B60-363D-449D-9E77-14D223C46C9B}" type="presOf" srcId="{94CF1CAA-8F6A-4E63-89BC-E1CB5E917952}" destId="{D026766D-FF09-49EE-A162-7EB0081AB786}" srcOrd="0" destOrd="0" presId="urn:microsoft.com/office/officeart/2008/layout/HorizontalMultiLevelHierarchy"/>
    <dgm:cxn modelId="{0B973E41-1A48-4705-A8EE-13A144FAB7AB}" srcId="{ADD92058-0DDB-4264-B075-19D8191E6E6A}" destId="{155E5F08-BC3B-4B4A-8356-A3153CD5D0D7}" srcOrd="0" destOrd="0" parTransId="{577BBCB7-1592-45F4-ADEF-8157155C790D}" sibTransId="{096F93C1-14AB-414A-B8ED-DEB909B3FB9B}"/>
    <dgm:cxn modelId="{E55B1D64-168D-4364-81A0-CE0394D61A5F}" type="presOf" srcId="{238DF587-12AA-441F-867D-22742A05CBCE}" destId="{85621974-CA82-4839-ADFE-EA9C9F86668C}" srcOrd="1" destOrd="0" presId="urn:microsoft.com/office/officeart/2008/layout/HorizontalMultiLevelHierarchy"/>
    <dgm:cxn modelId="{2F418148-84D8-4032-8688-79940A07D95B}" type="presOf" srcId="{5800137A-C2F7-4FFE-ACB0-12C36609E7BB}" destId="{4C2571B8-3912-45EE-A900-CEE244DD811C}" srcOrd="1" destOrd="0" presId="urn:microsoft.com/office/officeart/2008/layout/HorizontalMultiLevelHierarchy"/>
    <dgm:cxn modelId="{A27DEF6B-62A6-4A11-A89C-37FA0813F878}" type="presOf" srcId="{58940C1D-082C-4D8A-9F0C-12B453351F2B}" destId="{869AA101-5C9C-4772-A498-8D9EFC506117}" srcOrd="0" destOrd="0" presId="urn:microsoft.com/office/officeart/2008/layout/HorizontalMultiLevelHierarchy"/>
    <dgm:cxn modelId="{968ECD70-B5DF-4736-A166-A44C0A576490}" type="presOf" srcId="{23BF9C41-5FCC-42DB-A0F3-CBF8D4D2302C}" destId="{9A4A00B3-410B-48CD-B7BA-FDC1612AEA48}" srcOrd="1" destOrd="0" presId="urn:microsoft.com/office/officeart/2008/layout/HorizontalMultiLevelHierarchy"/>
    <dgm:cxn modelId="{F0765171-D2B7-42EC-A661-3EC8C86E764C}" type="presOf" srcId="{ADD92058-0DDB-4264-B075-19D8191E6E6A}" destId="{3796F9D4-4F96-4FD6-B72F-653F1E70EC7E}" srcOrd="0" destOrd="0" presId="urn:microsoft.com/office/officeart/2008/layout/HorizontalMultiLevelHierarchy"/>
    <dgm:cxn modelId="{E3F47D72-10E8-4316-AAC0-F63B6CF20879}" type="presOf" srcId="{41A5434D-756C-494A-A68C-4E0D14B0A39A}" destId="{1933CCD5-2ABB-4BF0-A6FB-EB9EC6997311}" srcOrd="1" destOrd="0" presId="urn:microsoft.com/office/officeart/2008/layout/HorizontalMultiLevelHierarchy"/>
    <dgm:cxn modelId="{8312EF53-DD23-4CC1-A11C-5793C911FA8B}" srcId="{155E5F08-BC3B-4B4A-8356-A3153CD5D0D7}" destId="{41CC9B08-9356-44E2-BAC7-93C8400B3307}" srcOrd="1" destOrd="0" parTransId="{5D86620E-9D8F-4D80-81AE-CA079D2FC025}" sibTransId="{282317D0-6DCE-4EE2-9815-3635CC8030B1}"/>
    <dgm:cxn modelId="{ED208E54-52E2-4811-9959-7416F9461B03}" type="presOf" srcId="{5D86620E-9D8F-4D80-81AE-CA079D2FC025}" destId="{C8A96EAD-94E8-432F-9E28-226E589C15A4}" srcOrd="1" destOrd="0" presId="urn:microsoft.com/office/officeart/2008/layout/HorizontalMultiLevelHierarchy"/>
    <dgm:cxn modelId="{D19BEE7A-5C2E-48EA-A6A9-A3FA94E9BCF6}" srcId="{57C0E4A0-82CC-4680-98C3-3096720DDF91}" destId="{5CA97A0C-8FBC-4D8A-88C6-5C3E353422AC}" srcOrd="0" destOrd="0" parTransId="{7594AF42-D69D-4154-AD83-44229D9FF8D5}" sibTransId="{90CF0791-075A-4C1F-8E38-E83DC5A9A1D1}"/>
    <dgm:cxn modelId="{CBE4A57E-0903-4EAE-9895-6A38D31F4D93}" type="presOf" srcId="{7594AF42-D69D-4154-AD83-44229D9FF8D5}" destId="{44DFFDF2-81B1-42BE-855F-CF9D7F7323F7}" srcOrd="1" destOrd="0" presId="urn:microsoft.com/office/officeart/2008/layout/HorizontalMultiLevelHierarchy"/>
    <dgm:cxn modelId="{B06A7F83-437E-41F4-BADB-2F8D66872C59}" type="presOf" srcId="{937531DF-8583-4683-820C-DE18E8CE5224}" destId="{2DEDA103-C77A-4AB7-B0F7-46FFF311147A}" srcOrd="1" destOrd="0" presId="urn:microsoft.com/office/officeart/2008/layout/HorizontalMultiLevelHierarchy"/>
    <dgm:cxn modelId="{8663298B-5B1C-4D8B-ABAB-C25799BB238D}" type="presOf" srcId="{5D86620E-9D8F-4D80-81AE-CA079D2FC025}" destId="{EA66DBD6-CCCE-4802-99F9-E5C08AAB9F25}" srcOrd="0" destOrd="0" presId="urn:microsoft.com/office/officeart/2008/layout/HorizontalMultiLevelHierarchy"/>
    <dgm:cxn modelId="{75D1AC93-08DF-4A1C-8F66-A7842EA31241}" type="presOf" srcId="{155E5F08-BC3B-4B4A-8356-A3153CD5D0D7}" destId="{5D333CE2-B3D8-400F-8CA9-7CFFC8A69B38}" srcOrd="0" destOrd="0" presId="urn:microsoft.com/office/officeart/2008/layout/HorizontalMultiLevelHierarchy"/>
    <dgm:cxn modelId="{1CD45096-B6BE-41EB-B4B3-76FE13A457AD}" type="presOf" srcId="{2381A8FE-2BF5-4BC7-93E0-D23D40589AC4}" destId="{75337460-1284-4823-8059-E95FE40BAE3D}" srcOrd="0" destOrd="0" presId="urn:microsoft.com/office/officeart/2008/layout/HorizontalMultiLevelHierarchy"/>
    <dgm:cxn modelId="{269EB49F-55E2-43AD-982C-20B3E1063A31}" type="presOf" srcId="{64B09676-C545-4BFE-A6FB-4C7ACF76ADAE}" destId="{B30AC089-8F8C-426F-8888-E1EF447687FD}" srcOrd="0" destOrd="0" presId="urn:microsoft.com/office/officeart/2008/layout/HorizontalMultiLevelHierarchy"/>
    <dgm:cxn modelId="{8F0690A5-F173-4E59-83C1-B77CB7FDD1E0}" type="presOf" srcId="{2B437DD7-D6E0-4743-8EA1-A69A71579D29}" destId="{3E1D2607-2718-457A-B865-49D9CC5D66F2}" srcOrd="1" destOrd="0" presId="urn:microsoft.com/office/officeart/2008/layout/HorizontalMultiLevelHierarchy"/>
    <dgm:cxn modelId="{3D1F26B0-38C3-4EDD-ACDD-91566BB566AE}" srcId="{58940C1D-082C-4D8A-9F0C-12B453351F2B}" destId="{57C0E4A0-82CC-4680-98C3-3096720DDF91}" srcOrd="0" destOrd="0" parTransId="{5800137A-C2F7-4FFE-ACB0-12C36609E7BB}" sibTransId="{1C717554-E0AD-4321-A4A0-1CEDC67BD992}"/>
    <dgm:cxn modelId="{31D1D4B2-9AAC-45EA-85B4-C0CCB116C605}" type="presOf" srcId="{57C0E4A0-82CC-4680-98C3-3096720DDF91}" destId="{F9F10A26-DC7A-433B-9F67-12D072CC169D}" srcOrd="0" destOrd="0" presId="urn:microsoft.com/office/officeart/2008/layout/HorizontalMultiLevelHierarchy"/>
    <dgm:cxn modelId="{144406B3-6DCD-4EB9-9178-0C7E4E950E17}" type="presOf" srcId="{C1DDD61C-FC54-43D2-8037-92E07084F04D}" destId="{F315EAF4-3B79-42E6-B51C-5DE0635DC942}" srcOrd="0" destOrd="0" presId="urn:microsoft.com/office/officeart/2008/layout/HorizontalMultiLevelHierarchy"/>
    <dgm:cxn modelId="{CE3BB9B9-D4E6-482A-8608-026DF296CE2A}" srcId="{2381A8FE-2BF5-4BC7-93E0-D23D40589AC4}" destId="{64B09676-C545-4BFE-A6FB-4C7ACF76ADAE}" srcOrd="0" destOrd="0" parTransId="{C1DDD61C-FC54-43D2-8037-92E07084F04D}" sibTransId="{DA603126-BD16-49B2-BA3C-6CCD266CF525}"/>
    <dgm:cxn modelId="{39DEC2BA-0ED2-4071-BA45-B81A8758BCBA}" type="presOf" srcId="{9952093F-6731-4690-89D9-CE949F98F61E}" destId="{92036B1A-EE7E-45FB-9ED1-EB9DD2DB4EDE}" srcOrd="0" destOrd="0" presId="urn:microsoft.com/office/officeart/2008/layout/HorizontalMultiLevelHierarchy"/>
    <dgm:cxn modelId="{E4C2C3BF-C0E5-47EF-9AA8-8B0B2724E6DF}" type="presOf" srcId="{41A5434D-756C-494A-A68C-4E0D14B0A39A}" destId="{CA70518E-6D06-4FAC-A617-E8C15860A03F}" srcOrd="0" destOrd="0" presId="urn:microsoft.com/office/officeart/2008/layout/HorizontalMultiLevelHierarchy"/>
    <dgm:cxn modelId="{5B098AC1-27AC-4283-A48D-C83D2C7B132B}" srcId="{9952093F-6731-4690-89D9-CE949F98F61E}" destId="{2381A8FE-2BF5-4BC7-93E0-D23D40589AC4}" srcOrd="0" destOrd="0" parTransId="{23BF9C41-5FCC-42DB-A0F3-CBF8D4D2302C}" sibTransId="{C1342643-575A-4926-8E7A-76E517AB28B5}"/>
    <dgm:cxn modelId="{95B302C2-0E4E-44C6-A61E-020CC5F351D9}" type="presOf" srcId="{C1DDD61C-FC54-43D2-8037-92E07084F04D}" destId="{B5C673A7-DF79-4DB6-B771-54216F0EC21F}" srcOrd="1" destOrd="0" presId="urn:microsoft.com/office/officeart/2008/layout/HorizontalMultiLevelHierarchy"/>
    <dgm:cxn modelId="{C5B223CA-ED85-4985-A8F5-FFB3BBA85930}" type="presOf" srcId="{7E529EFC-FB5B-4179-891E-840E937CAEF5}" destId="{ADFEA002-832D-4677-BDBF-7C24958E3AE1}" srcOrd="0" destOrd="0" presId="urn:microsoft.com/office/officeart/2008/layout/HorizontalMultiLevelHierarchy"/>
    <dgm:cxn modelId="{6FA184CE-F502-4BA6-ACBA-5C249FB0A8B5}" type="presOf" srcId="{A31E66C0-943D-4AA7-9E0A-FE82A44D56DF}" destId="{DDE1E89D-F025-481E-85A5-EB75FCE215CC}" srcOrd="0" destOrd="0" presId="urn:microsoft.com/office/officeart/2008/layout/HorizontalMultiLevelHierarchy"/>
    <dgm:cxn modelId="{976CF8CF-49FC-49D8-8FB1-5FDA5CD6C845}" srcId="{41CC9B08-9356-44E2-BAC7-93C8400B3307}" destId="{9952093F-6731-4690-89D9-CE949F98F61E}" srcOrd="1" destOrd="0" parTransId="{2B437DD7-D6E0-4743-8EA1-A69A71579D29}" sibTransId="{80616E8A-8303-4513-AFE6-D698CC7298F0}"/>
    <dgm:cxn modelId="{1167F9D5-96F1-41FE-BC1C-BECA68F13211}" srcId="{41CC9B08-9356-44E2-BAC7-93C8400B3307}" destId="{94CF1CAA-8F6A-4E63-89BC-E1CB5E917952}" srcOrd="0" destOrd="0" parTransId="{937531DF-8583-4683-820C-DE18E8CE5224}" sibTransId="{8EB02156-8656-4077-944C-50A5D9385A8D}"/>
    <dgm:cxn modelId="{55068AE2-8D13-41DD-A612-006A66C73E99}" type="presOf" srcId="{937531DF-8583-4683-820C-DE18E8CE5224}" destId="{28ED388D-298F-4AF4-9F8E-D9BFDC55F26C}" srcOrd="0" destOrd="0" presId="urn:microsoft.com/office/officeart/2008/layout/HorizontalMultiLevelHierarchy"/>
    <dgm:cxn modelId="{D00D2FE5-C845-4E1B-A149-D6564F1EC171}" srcId="{94CF1CAA-8F6A-4E63-89BC-E1CB5E917952}" destId="{A31E66C0-943D-4AA7-9E0A-FE82A44D56DF}" srcOrd="0" destOrd="0" parTransId="{41A5434D-756C-494A-A68C-4E0D14B0A39A}" sibTransId="{E46E368D-0EDF-43E9-9C94-CE967E86B31B}"/>
    <dgm:cxn modelId="{3834A7E5-229A-4776-B7D4-7E5250912F17}" type="presOf" srcId="{5CA97A0C-8FBC-4D8A-88C6-5C3E353422AC}" destId="{811BAF83-49CE-4AF6-ABAE-4300BBEFEE11}" srcOrd="0" destOrd="0" presId="urn:microsoft.com/office/officeart/2008/layout/HorizontalMultiLevelHierarchy"/>
    <dgm:cxn modelId="{0F4285E7-5954-40CF-9991-A6ECD9D25C5D}" srcId="{155E5F08-BC3B-4B4A-8356-A3153CD5D0D7}" destId="{58940C1D-082C-4D8A-9F0C-12B453351F2B}" srcOrd="0" destOrd="0" parTransId="{238DF587-12AA-441F-867D-22742A05CBCE}" sibTransId="{FAAFD9E9-E878-43EC-8F6C-C4E2A7198F72}"/>
    <dgm:cxn modelId="{C2973AE9-8E79-45EC-B49B-B53633A66E9A}" srcId="{A31E66C0-943D-4AA7-9E0A-FE82A44D56DF}" destId="{7E529EFC-FB5B-4179-891E-840E937CAEF5}" srcOrd="0" destOrd="0" parTransId="{C82C9DBB-162E-4E78-B9B2-92215E2E8A05}" sibTransId="{E2D951BA-F5E9-403F-9BB3-C1EFF82A6310}"/>
    <dgm:cxn modelId="{330775EE-BB40-4C41-978F-901693538119}" type="presOf" srcId="{23BF9C41-5FCC-42DB-A0F3-CBF8D4D2302C}" destId="{815513CD-0117-49B6-9F08-015D2EDC4422}" srcOrd="0" destOrd="0" presId="urn:microsoft.com/office/officeart/2008/layout/HorizontalMultiLevelHierarchy"/>
    <dgm:cxn modelId="{A13B9DF8-E96F-42DF-85E1-962A1021A79E}" type="presOf" srcId="{C82C9DBB-162E-4E78-B9B2-92215E2E8A05}" destId="{4CE66F3A-488B-4D2A-9953-54322B802661}" srcOrd="1" destOrd="0" presId="urn:microsoft.com/office/officeart/2008/layout/HorizontalMultiLevelHierarchy"/>
    <dgm:cxn modelId="{ECADE18A-CC02-447D-AD1B-C24C82389220}" type="presParOf" srcId="{3796F9D4-4F96-4FD6-B72F-653F1E70EC7E}" destId="{54864737-4EDC-4DC1-BB40-49C346433E4B}" srcOrd="0" destOrd="0" presId="urn:microsoft.com/office/officeart/2008/layout/HorizontalMultiLevelHierarchy"/>
    <dgm:cxn modelId="{2A86BD29-8A02-40A5-81E3-4542A702FF4C}" type="presParOf" srcId="{54864737-4EDC-4DC1-BB40-49C346433E4B}" destId="{5D333CE2-B3D8-400F-8CA9-7CFFC8A69B38}" srcOrd="0" destOrd="0" presId="urn:microsoft.com/office/officeart/2008/layout/HorizontalMultiLevelHierarchy"/>
    <dgm:cxn modelId="{8EEC5468-79E3-45CE-BAAC-C6BBA2611CA2}" type="presParOf" srcId="{54864737-4EDC-4DC1-BB40-49C346433E4B}" destId="{58388945-2044-4DBB-9592-D56B4479A914}" srcOrd="1" destOrd="0" presId="urn:microsoft.com/office/officeart/2008/layout/HorizontalMultiLevelHierarchy"/>
    <dgm:cxn modelId="{3D6D1570-46A7-4D41-97FF-B92956C0244D}" type="presParOf" srcId="{58388945-2044-4DBB-9592-D56B4479A914}" destId="{60A21207-8FB3-410E-AD9B-9DE33E89D5A6}" srcOrd="0" destOrd="0" presId="urn:microsoft.com/office/officeart/2008/layout/HorizontalMultiLevelHierarchy"/>
    <dgm:cxn modelId="{9A4351AC-11AB-4964-8CAF-F31EA5AF2EEB}" type="presParOf" srcId="{60A21207-8FB3-410E-AD9B-9DE33E89D5A6}" destId="{85621974-CA82-4839-ADFE-EA9C9F86668C}" srcOrd="0" destOrd="0" presId="urn:microsoft.com/office/officeart/2008/layout/HorizontalMultiLevelHierarchy"/>
    <dgm:cxn modelId="{9344D3A5-D24C-497D-9114-F82C25509921}" type="presParOf" srcId="{58388945-2044-4DBB-9592-D56B4479A914}" destId="{665300B9-F903-49E4-A03E-3E6695151724}" srcOrd="1" destOrd="0" presId="urn:microsoft.com/office/officeart/2008/layout/HorizontalMultiLevelHierarchy"/>
    <dgm:cxn modelId="{7162EC12-0A48-415E-A567-34056B08B2D3}" type="presParOf" srcId="{665300B9-F903-49E4-A03E-3E6695151724}" destId="{869AA101-5C9C-4772-A498-8D9EFC506117}" srcOrd="0" destOrd="0" presId="urn:microsoft.com/office/officeart/2008/layout/HorizontalMultiLevelHierarchy"/>
    <dgm:cxn modelId="{C999EBF6-356A-4EC1-87FE-0C0C0E56BF4F}" type="presParOf" srcId="{665300B9-F903-49E4-A03E-3E6695151724}" destId="{07873084-0FE8-4B53-9C59-38032CD065A0}" srcOrd="1" destOrd="0" presId="urn:microsoft.com/office/officeart/2008/layout/HorizontalMultiLevelHierarchy"/>
    <dgm:cxn modelId="{511AC207-E8E1-4F8B-95F7-F949B829875C}" type="presParOf" srcId="{07873084-0FE8-4B53-9C59-38032CD065A0}" destId="{22D22C12-6EFA-43E3-8F15-F1B0BE12EFCB}" srcOrd="0" destOrd="0" presId="urn:microsoft.com/office/officeart/2008/layout/HorizontalMultiLevelHierarchy"/>
    <dgm:cxn modelId="{6530F466-F730-48C7-B689-B05FAB435BAD}" type="presParOf" srcId="{22D22C12-6EFA-43E3-8F15-F1B0BE12EFCB}" destId="{4C2571B8-3912-45EE-A900-CEE244DD811C}" srcOrd="0" destOrd="0" presId="urn:microsoft.com/office/officeart/2008/layout/HorizontalMultiLevelHierarchy"/>
    <dgm:cxn modelId="{5A622F70-4F6F-4052-8F2B-51A1B67568CB}" type="presParOf" srcId="{07873084-0FE8-4B53-9C59-38032CD065A0}" destId="{CE2AA822-3D8B-4887-BE2A-07F771020DE3}" srcOrd="1" destOrd="0" presId="urn:microsoft.com/office/officeart/2008/layout/HorizontalMultiLevelHierarchy"/>
    <dgm:cxn modelId="{BAACB2BB-0943-4C5B-9395-32E095DB3E8E}" type="presParOf" srcId="{CE2AA822-3D8B-4887-BE2A-07F771020DE3}" destId="{F9F10A26-DC7A-433B-9F67-12D072CC169D}" srcOrd="0" destOrd="0" presId="urn:microsoft.com/office/officeart/2008/layout/HorizontalMultiLevelHierarchy"/>
    <dgm:cxn modelId="{35E620E1-88FA-4427-9599-69F974D95D2B}" type="presParOf" srcId="{CE2AA822-3D8B-4887-BE2A-07F771020DE3}" destId="{B0EDE148-CF11-412E-83F2-5C25A0157BB5}" srcOrd="1" destOrd="0" presId="urn:microsoft.com/office/officeart/2008/layout/HorizontalMultiLevelHierarchy"/>
    <dgm:cxn modelId="{F256F38D-FF32-42D9-90E8-5D19FE142349}" type="presParOf" srcId="{B0EDE148-CF11-412E-83F2-5C25A0157BB5}" destId="{42AB8E38-19B7-432A-AE23-EE88476AD86B}" srcOrd="0" destOrd="0" presId="urn:microsoft.com/office/officeart/2008/layout/HorizontalMultiLevelHierarchy"/>
    <dgm:cxn modelId="{67E7F50B-189F-487D-9E2D-48E0AF2834DA}" type="presParOf" srcId="{42AB8E38-19B7-432A-AE23-EE88476AD86B}" destId="{44DFFDF2-81B1-42BE-855F-CF9D7F7323F7}" srcOrd="0" destOrd="0" presId="urn:microsoft.com/office/officeart/2008/layout/HorizontalMultiLevelHierarchy"/>
    <dgm:cxn modelId="{F28B990E-41AE-4438-815C-F4C7857C7EC4}" type="presParOf" srcId="{B0EDE148-CF11-412E-83F2-5C25A0157BB5}" destId="{87C62536-A386-42EB-9313-B3AD12CA4C24}" srcOrd="1" destOrd="0" presId="urn:microsoft.com/office/officeart/2008/layout/HorizontalMultiLevelHierarchy"/>
    <dgm:cxn modelId="{C5E00E7F-6783-4C71-9276-2A2979F4BDA1}" type="presParOf" srcId="{87C62536-A386-42EB-9313-B3AD12CA4C24}" destId="{811BAF83-49CE-4AF6-ABAE-4300BBEFEE11}" srcOrd="0" destOrd="0" presId="urn:microsoft.com/office/officeart/2008/layout/HorizontalMultiLevelHierarchy"/>
    <dgm:cxn modelId="{7BEC70D6-FD1E-4D9C-8E52-C14B09481D87}" type="presParOf" srcId="{87C62536-A386-42EB-9313-B3AD12CA4C24}" destId="{3A7864A7-6EC9-4D49-95E3-146C5A3F4F42}" srcOrd="1" destOrd="0" presId="urn:microsoft.com/office/officeart/2008/layout/HorizontalMultiLevelHierarchy"/>
    <dgm:cxn modelId="{5D6D7B9E-220C-4B1E-ADF0-CA6D85263504}" type="presParOf" srcId="{58388945-2044-4DBB-9592-D56B4479A914}" destId="{EA66DBD6-CCCE-4802-99F9-E5C08AAB9F25}" srcOrd="2" destOrd="0" presId="urn:microsoft.com/office/officeart/2008/layout/HorizontalMultiLevelHierarchy"/>
    <dgm:cxn modelId="{561F0953-1AC2-4192-872D-E012A5948D54}" type="presParOf" srcId="{EA66DBD6-CCCE-4802-99F9-E5C08AAB9F25}" destId="{C8A96EAD-94E8-432F-9E28-226E589C15A4}" srcOrd="0" destOrd="0" presId="urn:microsoft.com/office/officeart/2008/layout/HorizontalMultiLevelHierarchy"/>
    <dgm:cxn modelId="{631487BE-A08A-4A68-AEAE-BE23783B9221}" type="presParOf" srcId="{58388945-2044-4DBB-9592-D56B4479A914}" destId="{E42EAE3A-F74F-45FE-B379-E5F8FF97957C}" srcOrd="3" destOrd="0" presId="urn:microsoft.com/office/officeart/2008/layout/HorizontalMultiLevelHierarchy"/>
    <dgm:cxn modelId="{DD62D2EB-C58F-424F-A3E6-5625EF80993F}" type="presParOf" srcId="{E42EAE3A-F74F-45FE-B379-E5F8FF97957C}" destId="{8143AEC1-7F12-43F8-8DB8-4A4718143C16}" srcOrd="0" destOrd="0" presId="urn:microsoft.com/office/officeart/2008/layout/HorizontalMultiLevelHierarchy"/>
    <dgm:cxn modelId="{89F8FADC-1558-460A-AA00-D58D8C175F0B}" type="presParOf" srcId="{E42EAE3A-F74F-45FE-B379-E5F8FF97957C}" destId="{7398728F-B676-4BFC-9529-CCECFEF1CCE5}" srcOrd="1" destOrd="0" presId="urn:microsoft.com/office/officeart/2008/layout/HorizontalMultiLevelHierarchy"/>
    <dgm:cxn modelId="{B10A2BAE-1BBC-45DC-988F-F754D6F5991C}" type="presParOf" srcId="{7398728F-B676-4BFC-9529-CCECFEF1CCE5}" destId="{28ED388D-298F-4AF4-9F8E-D9BFDC55F26C}" srcOrd="0" destOrd="0" presId="urn:microsoft.com/office/officeart/2008/layout/HorizontalMultiLevelHierarchy"/>
    <dgm:cxn modelId="{FA53FEBC-0E93-44BB-ADC9-28249ACB6ABA}" type="presParOf" srcId="{28ED388D-298F-4AF4-9F8E-D9BFDC55F26C}" destId="{2DEDA103-C77A-4AB7-B0F7-46FFF311147A}" srcOrd="0" destOrd="0" presId="urn:microsoft.com/office/officeart/2008/layout/HorizontalMultiLevelHierarchy"/>
    <dgm:cxn modelId="{F0E1C1B2-4E3B-4B7B-963B-604C269752B5}" type="presParOf" srcId="{7398728F-B676-4BFC-9529-CCECFEF1CCE5}" destId="{AED482E4-8AD6-4199-9D7C-2B7782DCC9F2}" srcOrd="1" destOrd="0" presId="urn:microsoft.com/office/officeart/2008/layout/HorizontalMultiLevelHierarchy"/>
    <dgm:cxn modelId="{8624862D-1825-4588-86C7-7063E22F85CC}" type="presParOf" srcId="{AED482E4-8AD6-4199-9D7C-2B7782DCC9F2}" destId="{D026766D-FF09-49EE-A162-7EB0081AB786}" srcOrd="0" destOrd="0" presId="urn:microsoft.com/office/officeart/2008/layout/HorizontalMultiLevelHierarchy"/>
    <dgm:cxn modelId="{0A80EB88-17D3-483A-BC8E-0E255F3A20FB}" type="presParOf" srcId="{AED482E4-8AD6-4199-9D7C-2B7782DCC9F2}" destId="{F2395DE0-5DCA-411E-A807-2693697881E1}" srcOrd="1" destOrd="0" presId="urn:microsoft.com/office/officeart/2008/layout/HorizontalMultiLevelHierarchy"/>
    <dgm:cxn modelId="{5AB30FF0-ED5D-4A7D-87D7-6429B9570031}" type="presParOf" srcId="{F2395DE0-5DCA-411E-A807-2693697881E1}" destId="{CA70518E-6D06-4FAC-A617-E8C15860A03F}" srcOrd="0" destOrd="0" presId="urn:microsoft.com/office/officeart/2008/layout/HorizontalMultiLevelHierarchy"/>
    <dgm:cxn modelId="{7AB32536-4CB9-4DFA-B794-F575D5F8C79B}" type="presParOf" srcId="{CA70518E-6D06-4FAC-A617-E8C15860A03F}" destId="{1933CCD5-2ABB-4BF0-A6FB-EB9EC6997311}" srcOrd="0" destOrd="0" presId="urn:microsoft.com/office/officeart/2008/layout/HorizontalMultiLevelHierarchy"/>
    <dgm:cxn modelId="{DD619E37-75EA-43A3-9C7C-73310B8CA00D}" type="presParOf" srcId="{F2395DE0-5DCA-411E-A807-2693697881E1}" destId="{293021C5-7A31-4D56-8726-5AF937781921}" srcOrd="1" destOrd="0" presId="urn:microsoft.com/office/officeart/2008/layout/HorizontalMultiLevelHierarchy"/>
    <dgm:cxn modelId="{1105450F-1383-4311-B569-C0E61DE36DC1}" type="presParOf" srcId="{293021C5-7A31-4D56-8726-5AF937781921}" destId="{DDE1E89D-F025-481E-85A5-EB75FCE215CC}" srcOrd="0" destOrd="0" presId="urn:microsoft.com/office/officeart/2008/layout/HorizontalMultiLevelHierarchy"/>
    <dgm:cxn modelId="{E8DE8DE3-68CE-4AC8-A87B-E0A2418E0095}" type="presParOf" srcId="{293021C5-7A31-4D56-8726-5AF937781921}" destId="{3AC1F9AA-64A9-4241-8C8E-8E2FE79908E2}" srcOrd="1" destOrd="0" presId="urn:microsoft.com/office/officeart/2008/layout/HorizontalMultiLevelHierarchy"/>
    <dgm:cxn modelId="{A6E3BC9B-183E-475D-8BEB-143AAF18D154}" type="presParOf" srcId="{3AC1F9AA-64A9-4241-8C8E-8E2FE79908E2}" destId="{CDF6B17B-55C1-4AE6-B257-FBBE3EF06E6C}" srcOrd="0" destOrd="0" presId="urn:microsoft.com/office/officeart/2008/layout/HorizontalMultiLevelHierarchy"/>
    <dgm:cxn modelId="{9ABC92B9-342F-4B78-A473-97B2A7C4F95A}" type="presParOf" srcId="{CDF6B17B-55C1-4AE6-B257-FBBE3EF06E6C}" destId="{4CE66F3A-488B-4D2A-9953-54322B802661}" srcOrd="0" destOrd="0" presId="urn:microsoft.com/office/officeart/2008/layout/HorizontalMultiLevelHierarchy"/>
    <dgm:cxn modelId="{4C5ADC1A-DD28-40C2-847E-197315E096DB}" type="presParOf" srcId="{3AC1F9AA-64A9-4241-8C8E-8E2FE79908E2}" destId="{CBE20A61-DAAF-4E42-AFE0-04090089DABE}" srcOrd="1" destOrd="0" presId="urn:microsoft.com/office/officeart/2008/layout/HorizontalMultiLevelHierarchy"/>
    <dgm:cxn modelId="{CA6C6E34-A0E7-4731-9A40-753C4472F3B2}" type="presParOf" srcId="{CBE20A61-DAAF-4E42-AFE0-04090089DABE}" destId="{ADFEA002-832D-4677-BDBF-7C24958E3AE1}" srcOrd="0" destOrd="0" presId="urn:microsoft.com/office/officeart/2008/layout/HorizontalMultiLevelHierarchy"/>
    <dgm:cxn modelId="{11C51FD7-3D48-4C77-BCC8-4A2BD530C616}" type="presParOf" srcId="{CBE20A61-DAAF-4E42-AFE0-04090089DABE}" destId="{607C9B0D-A4CF-449C-AB8A-AC0F8D94CE29}" srcOrd="1" destOrd="0" presId="urn:microsoft.com/office/officeart/2008/layout/HorizontalMultiLevelHierarchy"/>
    <dgm:cxn modelId="{7691E3A3-5F16-4F33-9026-8CCA47F43A46}" type="presParOf" srcId="{7398728F-B676-4BFC-9529-CCECFEF1CCE5}" destId="{4EE403E6-6AEC-4D5F-AE85-1EEF1F6A2D50}" srcOrd="2" destOrd="0" presId="urn:microsoft.com/office/officeart/2008/layout/HorizontalMultiLevelHierarchy"/>
    <dgm:cxn modelId="{65792BD0-5BD7-41A2-9D1F-E7497EBC6F13}" type="presParOf" srcId="{4EE403E6-6AEC-4D5F-AE85-1EEF1F6A2D50}" destId="{3E1D2607-2718-457A-B865-49D9CC5D66F2}" srcOrd="0" destOrd="0" presId="urn:microsoft.com/office/officeart/2008/layout/HorizontalMultiLevelHierarchy"/>
    <dgm:cxn modelId="{07D30BFF-60E2-46D3-B1B7-95C3C59499D7}" type="presParOf" srcId="{7398728F-B676-4BFC-9529-CCECFEF1CCE5}" destId="{EDD1865B-E773-441F-AE08-02F915CE86FB}" srcOrd="3" destOrd="0" presId="urn:microsoft.com/office/officeart/2008/layout/HorizontalMultiLevelHierarchy"/>
    <dgm:cxn modelId="{50DA41CE-64E3-4955-A512-F2FA2EF6A07D}" type="presParOf" srcId="{EDD1865B-E773-441F-AE08-02F915CE86FB}" destId="{92036B1A-EE7E-45FB-9ED1-EB9DD2DB4EDE}" srcOrd="0" destOrd="0" presId="urn:microsoft.com/office/officeart/2008/layout/HorizontalMultiLevelHierarchy"/>
    <dgm:cxn modelId="{03F2EA64-ED3C-4A58-B1C1-AC794E52F286}" type="presParOf" srcId="{EDD1865B-E773-441F-AE08-02F915CE86FB}" destId="{178E6FDD-0004-481A-B28B-8D19B18DF9E8}" srcOrd="1" destOrd="0" presId="urn:microsoft.com/office/officeart/2008/layout/HorizontalMultiLevelHierarchy"/>
    <dgm:cxn modelId="{3248644D-2646-4B7C-88FA-3C9AD6403C52}" type="presParOf" srcId="{178E6FDD-0004-481A-B28B-8D19B18DF9E8}" destId="{815513CD-0117-49B6-9F08-015D2EDC4422}" srcOrd="0" destOrd="0" presId="urn:microsoft.com/office/officeart/2008/layout/HorizontalMultiLevelHierarchy"/>
    <dgm:cxn modelId="{4D561459-A072-48EE-851B-1351BB7E8CAD}" type="presParOf" srcId="{815513CD-0117-49B6-9F08-015D2EDC4422}" destId="{9A4A00B3-410B-48CD-B7BA-FDC1612AEA48}" srcOrd="0" destOrd="0" presId="urn:microsoft.com/office/officeart/2008/layout/HorizontalMultiLevelHierarchy"/>
    <dgm:cxn modelId="{F6148C23-95A4-41D3-A44B-540263E3623A}" type="presParOf" srcId="{178E6FDD-0004-481A-B28B-8D19B18DF9E8}" destId="{252A3559-71EA-4373-8FAE-00686B4DC546}" srcOrd="1" destOrd="0" presId="urn:microsoft.com/office/officeart/2008/layout/HorizontalMultiLevelHierarchy"/>
    <dgm:cxn modelId="{B741BB31-FF45-4748-9053-952029073DB6}" type="presParOf" srcId="{252A3559-71EA-4373-8FAE-00686B4DC546}" destId="{75337460-1284-4823-8059-E95FE40BAE3D}" srcOrd="0" destOrd="0" presId="urn:microsoft.com/office/officeart/2008/layout/HorizontalMultiLevelHierarchy"/>
    <dgm:cxn modelId="{F4898FCF-5D6A-4453-B44F-4C6392EE0CE4}" type="presParOf" srcId="{252A3559-71EA-4373-8FAE-00686B4DC546}" destId="{01A3DCE2-E385-441D-927B-64492ED8F320}" srcOrd="1" destOrd="0" presId="urn:microsoft.com/office/officeart/2008/layout/HorizontalMultiLevelHierarchy"/>
    <dgm:cxn modelId="{2D986AAC-8F83-46D3-93F3-7517368A7C59}" type="presParOf" srcId="{01A3DCE2-E385-441D-927B-64492ED8F320}" destId="{F315EAF4-3B79-42E6-B51C-5DE0635DC942}" srcOrd="0" destOrd="0" presId="urn:microsoft.com/office/officeart/2008/layout/HorizontalMultiLevelHierarchy"/>
    <dgm:cxn modelId="{CF306E86-14C7-49C0-AF5B-D3AE82F504D9}" type="presParOf" srcId="{F315EAF4-3B79-42E6-B51C-5DE0635DC942}" destId="{B5C673A7-DF79-4DB6-B771-54216F0EC21F}" srcOrd="0" destOrd="0" presId="urn:microsoft.com/office/officeart/2008/layout/HorizontalMultiLevelHierarchy"/>
    <dgm:cxn modelId="{3C4B59FF-1B35-4768-95F6-4191FF08F6D4}" type="presParOf" srcId="{01A3DCE2-E385-441D-927B-64492ED8F320}" destId="{1878CB75-D115-4FE9-AB0B-C30D28BF92A5}" srcOrd="1" destOrd="0" presId="urn:microsoft.com/office/officeart/2008/layout/HorizontalMultiLevelHierarchy"/>
    <dgm:cxn modelId="{8CC24B8A-6757-4280-9F4F-3D27BAACE1E2}" type="presParOf" srcId="{1878CB75-D115-4FE9-AB0B-C30D28BF92A5}" destId="{B30AC089-8F8C-426F-8888-E1EF447687FD}" srcOrd="0" destOrd="0" presId="urn:microsoft.com/office/officeart/2008/layout/HorizontalMultiLevelHierarchy"/>
    <dgm:cxn modelId="{9FCDF315-E43A-4E5B-93B6-31CE6579F074}" type="presParOf" srcId="{1878CB75-D115-4FE9-AB0B-C30D28BF92A5}" destId="{68F6A93A-949E-4656-96D2-6745F954A45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581F92-FDE8-4982-ADF2-B98DE612BBCB}"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IN"/>
        </a:p>
      </dgm:t>
    </dgm:pt>
    <dgm:pt modelId="{F2B7CCF1-B47A-4D25-8A4F-FA04AAD148B8}">
      <dgm:prSet custT="1"/>
      <dgm:spPr/>
      <dgm:t>
        <a:bodyPr vert="vert270"/>
        <a:lstStyle/>
        <a:p>
          <a:r>
            <a:rPr lang="en-IN" sz="3200" b="1" dirty="0"/>
            <a:t>Accounts</a:t>
          </a:r>
          <a:endParaRPr lang="en-IN" sz="3200" dirty="0"/>
        </a:p>
      </dgm:t>
    </dgm:pt>
    <dgm:pt modelId="{C7E7762F-1485-4199-B280-B90827505861}" type="parTrans" cxnId="{85545832-904E-4A5F-9E25-0CCF10F37E9F}">
      <dgm:prSet/>
      <dgm:spPr/>
      <dgm:t>
        <a:bodyPr/>
        <a:lstStyle/>
        <a:p>
          <a:endParaRPr lang="en-IN"/>
        </a:p>
      </dgm:t>
    </dgm:pt>
    <dgm:pt modelId="{DE1DFEBE-AD86-4C1A-AFF3-049C198AC691}" type="sibTrans" cxnId="{85545832-904E-4A5F-9E25-0CCF10F37E9F}">
      <dgm:prSet/>
      <dgm:spPr/>
      <dgm:t>
        <a:bodyPr/>
        <a:lstStyle/>
        <a:p>
          <a:endParaRPr lang="en-IN"/>
        </a:p>
      </dgm:t>
    </dgm:pt>
    <dgm:pt modelId="{7659CB79-5C32-4C17-A8B7-61F937F89ED7}">
      <dgm:prSet custT="1"/>
      <dgm:spPr/>
      <dgm:t>
        <a:bodyPr/>
        <a:lstStyle/>
        <a:p>
          <a:r>
            <a:rPr lang="en-IN" sz="2800" dirty="0">
              <a:latin typeface="+mn-lt"/>
            </a:rPr>
            <a:t>Personal</a:t>
          </a:r>
          <a:r>
            <a:rPr lang="gu-IN" sz="2800" dirty="0">
              <a:latin typeface="+mn-lt"/>
            </a:rPr>
            <a:t> </a:t>
          </a:r>
        </a:p>
        <a:p>
          <a:r>
            <a:rPr lang="gu-IN" sz="2800" dirty="0">
              <a:latin typeface="+mn-lt"/>
            </a:rPr>
            <a:t>વ્યક્તિ</a:t>
          </a:r>
          <a:endParaRPr lang="en-IN" sz="2800" dirty="0">
            <a:latin typeface="+mn-lt"/>
          </a:endParaRPr>
        </a:p>
      </dgm:t>
    </dgm:pt>
    <dgm:pt modelId="{0EBBD643-C6D0-423D-928D-FDD40FD88BB1}" type="parTrans" cxnId="{5C18050C-8669-4922-B507-677B22032A43}">
      <dgm:prSet/>
      <dgm:spPr/>
      <dgm:t>
        <a:bodyPr/>
        <a:lstStyle/>
        <a:p>
          <a:endParaRPr lang="en-IN"/>
        </a:p>
      </dgm:t>
    </dgm:pt>
    <dgm:pt modelId="{18FE6C69-705E-4C05-990A-BBB41B24C38F}" type="sibTrans" cxnId="{5C18050C-8669-4922-B507-677B22032A43}">
      <dgm:prSet/>
      <dgm:spPr/>
      <dgm:t>
        <a:bodyPr/>
        <a:lstStyle/>
        <a:p>
          <a:endParaRPr lang="en-IN"/>
        </a:p>
      </dgm:t>
    </dgm:pt>
    <dgm:pt modelId="{B89E068C-F326-4D4D-9C63-740D89BFFD2B}">
      <dgm:prSet custT="1"/>
      <dgm:spPr/>
      <dgm:t>
        <a:bodyPr/>
        <a:lstStyle/>
        <a:p>
          <a:r>
            <a:rPr lang="gu-IN" sz="2200" b="1" dirty="0">
              <a:latin typeface="+mn-lt"/>
            </a:rPr>
            <a:t>“</a:t>
          </a:r>
          <a:r>
            <a:rPr lang="en-US" sz="2200" b="1" dirty="0">
              <a:latin typeface="+mn-lt"/>
            </a:rPr>
            <a:t>Debit the receiver, </a:t>
          </a:r>
        </a:p>
        <a:p>
          <a:r>
            <a:rPr lang="en-US" sz="2200" b="1" dirty="0">
              <a:latin typeface="+mn-lt"/>
            </a:rPr>
            <a:t>Credit the giver”</a:t>
          </a:r>
          <a:r>
            <a:rPr lang="gu-IN" sz="2200" b="1" dirty="0">
              <a:latin typeface="+mn-lt"/>
            </a:rPr>
            <a:t> </a:t>
          </a:r>
          <a:endParaRPr lang="en-IN" sz="2200" b="1" dirty="0">
            <a:latin typeface="+mn-lt"/>
          </a:endParaRPr>
        </a:p>
        <a:p>
          <a:r>
            <a:rPr lang="gu-IN" sz="2200" b="1" dirty="0">
              <a:latin typeface="+mn-lt"/>
            </a:rPr>
            <a:t>લાભ </a:t>
          </a:r>
          <a:r>
            <a:rPr lang="gu-IN" sz="2200" b="0" i="1" u="sng" dirty="0">
              <a:latin typeface="+mn-lt"/>
            </a:rPr>
            <a:t>લેનાર</a:t>
          </a:r>
          <a:r>
            <a:rPr lang="gu-IN" sz="2200" b="0" dirty="0">
              <a:latin typeface="+mn-lt"/>
            </a:rPr>
            <a:t> </a:t>
          </a:r>
          <a:r>
            <a:rPr lang="gu-IN" sz="2200" b="1" dirty="0">
              <a:latin typeface="+mn-lt"/>
            </a:rPr>
            <a:t>ખાતે ઉધાર, લાભ </a:t>
          </a:r>
          <a:r>
            <a:rPr lang="gu-IN" sz="2200" b="0" i="1" u="sng" dirty="0">
              <a:latin typeface="+mn-lt"/>
            </a:rPr>
            <a:t>આપનાર</a:t>
          </a:r>
          <a:r>
            <a:rPr lang="gu-IN" sz="2200" b="1" dirty="0">
              <a:latin typeface="+mn-lt"/>
            </a:rPr>
            <a:t> ખાતે જમા </a:t>
          </a:r>
          <a:endParaRPr lang="en-IN" sz="2200" dirty="0">
            <a:latin typeface="+mn-lt"/>
          </a:endParaRPr>
        </a:p>
      </dgm:t>
    </dgm:pt>
    <dgm:pt modelId="{09701AA3-62D6-418F-83F9-E1C817544CE3}" type="parTrans" cxnId="{107A7B8C-95B8-4EDA-AC05-D7B943C62852}">
      <dgm:prSet/>
      <dgm:spPr/>
      <dgm:t>
        <a:bodyPr/>
        <a:lstStyle/>
        <a:p>
          <a:endParaRPr lang="en-IN"/>
        </a:p>
      </dgm:t>
    </dgm:pt>
    <dgm:pt modelId="{3A3AF42A-3B96-4332-BEAF-EFA9944E2DBF}" type="sibTrans" cxnId="{107A7B8C-95B8-4EDA-AC05-D7B943C62852}">
      <dgm:prSet/>
      <dgm:spPr/>
      <dgm:t>
        <a:bodyPr/>
        <a:lstStyle/>
        <a:p>
          <a:endParaRPr lang="en-IN"/>
        </a:p>
      </dgm:t>
    </dgm:pt>
    <dgm:pt modelId="{B2AC9444-CB26-4890-AF7F-81BE6B6C60FD}">
      <dgm:prSet custT="1"/>
      <dgm:spPr/>
      <dgm:t>
        <a:bodyPr/>
        <a:lstStyle/>
        <a:p>
          <a:r>
            <a:rPr lang="en-IN" sz="2800" dirty="0"/>
            <a:t>Real </a:t>
          </a:r>
          <a:br>
            <a:rPr lang="en-IN" sz="2800" dirty="0"/>
          </a:br>
          <a:r>
            <a:rPr lang="gu-IN" sz="2800" dirty="0"/>
            <a:t>માલ-મિલકત</a:t>
          </a:r>
          <a:endParaRPr lang="en-IN" sz="2800" dirty="0"/>
        </a:p>
      </dgm:t>
    </dgm:pt>
    <dgm:pt modelId="{8DEA77CC-5989-4A33-90EE-274998587FED}" type="parTrans" cxnId="{BAECC17A-87E5-4446-BA65-C61F25045A7D}">
      <dgm:prSet/>
      <dgm:spPr/>
      <dgm:t>
        <a:bodyPr/>
        <a:lstStyle/>
        <a:p>
          <a:endParaRPr lang="en-IN"/>
        </a:p>
      </dgm:t>
    </dgm:pt>
    <dgm:pt modelId="{5622271B-8698-4B28-893B-61D43680461A}" type="sibTrans" cxnId="{BAECC17A-87E5-4446-BA65-C61F25045A7D}">
      <dgm:prSet/>
      <dgm:spPr/>
      <dgm:t>
        <a:bodyPr/>
        <a:lstStyle/>
        <a:p>
          <a:endParaRPr lang="en-IN"/>
        </a:p>
      </dgm:t>
    </dgm:pt>
    <dgm:pt modelId="{2333E205-E8A2-4B8E-BBD4-1CA92B8B1EDF}">
      <dgm:prSet custT="1"/>
      <dgm:spPr/>
      <dgm:t>
        <a:bodyPr/>
        <a:lstStyle/>
        <a:p>
          <a:r>
            <a:rPr lang="en-US" sz="2200" b="1" dirty="0">
              <a:latin typeface="+mn-lt"/>
            </a:rPr>
            <a:t>“Debit what comes in, </a:t>
          </a:r>
        </a:p>
        <a:p>
          <a:r>
            <a:rPr lang="en-US" sz="2200" b="1" dirty="0">
              <a:latin typeface="+mn-lt"/>
            </a:rPr>
            <a:t>Credit what goes out”</a:t>
          </a:r>
          <a:r>
            <a:rPr lang="gu-IN" sz="2200" b="1" dirty="0">
              <a:latin typeface="+mn-lt"/>
            </a:rPr>
            <a:t> </a:t>
          </a:r>
          <a:endParaRPr lang="en-IN" sz="2200" b="1" dirty="0">
            <a:latin typeface="+mn-lt"/>
          </a:endParaRPr>
        </a:p>
        <a:p>
          <a:r>
            <a:rPr lang="gu-IN" sz="2200" dirty="0">
              <a:latin typeface="+mn-lt"/>
            </a:rPr>
            <a:t>મિલકત આવે તે ઉધાર, જાય તે જમા </a:t>
          </a:r>
          <a:endParaRPr lang="en-IN" sz="2200" dirty="0">
            <a:latin typeface="+mn-lt"/>
          </a:endParaRPr>
        </a:p>
      </dgm:t>
    </dgm:pt>
    <dgm:pt modelId="{59850ED6-4AA6-4EB0-895F-32B866785E91}" type="parTrans" cxnId="{32CA85DC-00F5-468E-A732-FFE303E23793}">
      <dgm:prSet/>
      <dgm:spPr/>
      <dgm:t>
        <a:bodyPr/>
        <a:lstStyle/>
        <a:p>
          <a:endParaRPr lang="en-IN"/>
        </a:p>
      </dgm:t>
    </dgm:pt>
    <dgm:pt modelId="{75AB9B2B-3442-4EAA-9AB5-452ED0C16E59}" type="sibTrans" cxnId="{32CA85DC-00F5-468E-A732-FFE303E23793}">
      <dgm:prSet/>
      <dgm:spPr/>
      <dgm:t>
        <a:bodyPr/>
        <a:lstStyle/>
        <a:p>
          <a:endParaRPr lang="en-IN"/>
        </a:p>
      </dgm:t>
    </dgm:pt>
    <dgm:pt modelId="{26D360D9-01F6-4B8A-8DD8-E7F9EEEA5DD7}">
      <dgm:prSet custT="1"/>
      <dgm:spPr/>
      <dgm:t>
        <a:bodyPr/>
        <a:lstStyle/>
        <a:p>
          <a:r>
            <a:rPr lang="en-IN" sz="2800" dirty="0"/>
            <a:t>Nominal </a:t>
          </a:r>
          <a:br>
            <a:rPr lang="gu-IN" sz="2800" dirty="0"/>
          </a:br>
          <a:r>
            <a:rPr lang="gu-IN" sz="2800" dirty="0"/>
            <a:t>ઊપજ–ખર્ચ </a:t>
          </a:r>
          <a:endParaRPr lang="en-IN" sz="2800" dirty="0"/>
        </a:p>
      </dgm:t>
    </dgm:pt>
    <dgm:pt modelId="{EBF6C60F-502D-41E2-AEFB-D519557F9AC8}" type="parTrans" cxnId="{9106E1C7-F457-4981-BA63-1774FBBDEA06}">
      <dgm:prSet/>
      <dgm:spPr/>
      <dgm:t>
        <a:bodyPr/>
        <a:lstStyle/>
        <a:p>
          <a:endParaRPr lang="en-IN"/>
        </a:p>
      </dgm:t>
    </dgm:pt>
    <dgm:pt modelId="{59EAF952-95ED-4983-AFE7-E8D9C61FA4C6}" type="sibTrans" cxnId="{9106E1C7-F457-4981-BA63-1774FBBDEA06}">
      <dgm:prSet/>
      <dgm:spPr/>
      <dgm:t>
        <a:bodyPr/>
        <a:lstStyle/>
        <a:p>
          <a:endParaRPr lang="en-IN"/>
        </a:p>
      </dgm:t>
    </dgm:pt>
    <dgm:pt modelId="{57CCDAE6-5EFC-46F4-A8BA-E9CE8A06DC28}">
      <dgm:prSet custT="1"/>
      <dgm:spPr/>
      <dgm:t>
        <a:bodyPr/>
        <a:lstStyle/>
        <a:p>
          <a:r>
            <a:rPr lang="en-US" sz="2200" b="1" dirty="0">
              <a:latin typeface="+mn-lt"/>
            </a:rPr>
            <a:t>“Debit the expenses and losses, </a:t>
          </a:r>
        </a:p>
        <a:p>
          <a:r>
            <a:rPr lang="en-US" sz="2200" b="1" dirty="0">
              <a:latin typeface="+mn-lt"/>
            </a:rPr>
            <a:t>Credit the income and gains”</a:t>
          </a:r>
          <a:r>
            <a:rPr lang="gu-IN" sz="2200" b="1" dirty="0">
              <a:latin typeface="+mn-lt"/>
            </a:rPr>
            <a:t> </a:t>
          </a:r>
          <a:endParaRPr lang="en-IN" sz="2200" b="1" dirty="0">
            <a:latin typeface="+mn-lt"/>
          </a:endParaRPr>
        </a:p>
        <a:p>
          <a:r>
            <a:rPr lang="gu-IN" sz="2200" b="1" dirty="0">
              <a:latin typeface="+mn-lt"/>
            </a:rPr>
            <a:t>ખર્ચ કે નુકશાન ખાતે ઉધાર, ઊપજ કે આવક ખાતે જમા</a:t>
          </a:r>
          <a:endParaRPr lang="en-IN" sz="2200" dirty="0">
            <a:latin typeface="+mn-lt"/>
          </a:endParaRPr>
        </a:p>
      </dgm:t>
    </dgm:pt>
    <dgm:pt modelId="{170A36A1-6641-423D-BB1C-87769047DFC3}" type="parTrans" cxnId="{8D64FF7C-AAEC-4E9D-92D1-52D6F107FD58}">
      <dgm:prSet/>
      <dgm:spPr/>
      <dgm:t>
        <a:bodyPr/>
        <a:lstStyle/>
        <a:p>
          <a:endParaRPr lang="en-IN"/>
        </a:p>
      </dgm:t>
    </dgm:pt>
    <dgm:pt modelId="{D9B1EB80-B5DA-4D6D-B066-9EDCCEFCC557}" type="sibTrans" cxnId="{8D64FF7C-AAEC-4E9D-92D1-52D6F107FD58}">
      <dgm:prSet/>
      <dgm:spPr/>
      <dgm:t>
        <a:bodyPr/>
        <a:lstStyle/>
        <a:p>
          <a:endParaRPr lang="en-IN"/>
        </a:p>
      </dgm:t>
    </dgm:pt>
    <dgm:pt modelId="{94C880CC-22A3-42A5-91C8-C2333E427AD4}" type="pres">
      <dgm:prSet presAssocID="{C3581F92-FDE8-4982-ADF2-B98DE612BBCB}" presName="diagram" presStyleCnt="0">
        <dgm:presLayoutVars>
          <dgm:chPref val="1"/>
          <dgm:dir/>
          <dgm:animOne val="branch"/>
          <dgm:animLvl val="lvl"/>
          <dgm:resizeHandles val="exact"/>
        </dgm:presLayoutVars>
      </dgm:prSet>
      <dgm:spPr/>
    </dgm:pt>
    <dgm:pt modelId="{E54FE747-2574-46FC-92DD-9A2FC81E05DD}" type="pres">
      <dgm:prSet presAssocID="{F2B7CCF1-B47A-4D25-8A4F-FA04AAD148B8}" presName="root1" presStyleCnt="0"/>
      <dgm:spPr/>
    </dgm:pt>
    <dgm:pt modelId="{AF3941A1-288E-4160-A8C1-9D2BAB49160A}" type="pres">
      <dgm:prSet presAssocID="{F2B7CCF1-B47A-4D25-8A4F-FA04AAD148B8}" presName="LevelOneTextNode" presStyleLbl="node0" presStyleIdx="0" presStyleCnt="1" custScaleX="51638" custScaleY="283727">
        <dgm:presLayoutVars>
          <dgm:chPref val="3"/>
        </dgm:presLayoutVars>
      </dgm:prSet>
      <dgm:spPr/>
    </dgm:pt>
    <dgm:pt modelId="{267A7FF7-DA69-4740-9654-B00BB72ACBCC}" type="pres">
      <dgm:prSet presAssocID="{F2B7CCF1-B47A-4D25-8A4F-FA04AAD148B8}" presName="level2hierChild" presStyleCnt="0"/>
      <dgm:spPr/>
    </dgm:pt>
    <dgm:pt modelId="{0D9BCCB4-3B3C-46D3-BA89-F6D886DF991A}" type="pres">
      <dgm:prSet presAssocID="{0EBBD643-C6D0-423D-928D-FDD40FD88BB1}" presName="conn2-1" presStyleLbl="parChTrans1D2" presStyleIdx="0" presStyleCnt="3"/>
      <dgm:spPr/>
    </dgm:pt>
    <dgm:pt modelId="{2178A334-A5C3-4C68-9948-6ABF5BD874AC}" type="pres">
      <dgm:prSet presAssocID="{0EBBD643-C6D0-423D-928D-FDD40FD88BB1}" presName="connTx" presStyleLbl="parChTrans1D2" presStyleIdx="0" presStyleCnt="3"/>
      <dgm:spPr/>
    </dgm:pt>
    <dgm:pt modelId="{440BB8F8-915B-40F2-9790-ECE508DF6DB3}" type="pres">
      <dgm:prSet presAssocID="{7659CB79-5C32-4C17-A8B7-61F937F89ED7}" presName="root2" presStyleCnt="0"/>
      <dgm:spPr/>
    </dgm:pt>
    <dgm:pt modelId="{8B6C876C-326B-4A26-B723-3F5959800A84}" type="pres">
      <dgm:prSet presAssocID="{7659CB79-5C32-4C17-A8B7-61F937F89ED7}" presName="LevelTwoTextNode" presStyleLbl="node2" presStyleIdx="0" presStyleCnt="3" custScaleX="80288">
        <dgm:presLayoutVars>
          <dgm:chPref val="3"/>
        </dgm:presLayoutVars>
      </dgm:prSet>
      <dgm:spPr/>
    </dgm:pt>
    <dgm:pt modelId="{8DC8E886-2C87-46DF-A75C-A4F28853A0A6}" type="pres">
      <dgm:prSet presAssocID="{7659CB79-5C32-4C17-A8B7-61F937F89ED7}" presName="level3hierChild" presStyleCnt="0"/>
      <dgm:spPr/>
    </dgm:pt>
    <dgm:pt modelId="{54567C94-ACF6-4B15-8A54-05A2413A8D97}" type="pres">
      <dgm:prSet presAssocID="{09701AA3-62D6-418F-83F9-E1C817544CE3}" presName="conn2-1" presStyleLbl="parChTrans1D3" presStyleIdx="0" presStyleCnt="3"/>
      <dgm:spPr/>
    </dgm:pt>
    <dgm:pt modelId="{513538DD-68DE-4D1C-B23A-2912978F2064}" type="pres">
      <dgm:prSet presAssocID="{09701AA3-62D6-418F-83F9-E1C817544CE3}" presName="connTx" presStyleLbl="parChTrans1D3" presStyleIdx="0" presStyleCnt="3"/>
      <dgm:spPr/>
    </dgm:pt>
    <dgm:pt modelId="{85D6A0C7-8C23-4E29-A92E-89DFDA82D8B0}" type="pres">
      <dgm:prSet presAssocID="{B89E068C-F326-4D4D-9C63-740D89BFFD2B}" presName="root2" presStyleCnt="0"/>
      <dgm:spPr/>
    </dgm:pt>
    <dgm:pt modelId="{67F3E864-61F5-449A-BDD0-604FDD8016EE}" type="pres">
      <dgm:prSet presAssocID="{B89E068C-F326-4D4D-9C63-740D89BFFD2B}" presName="LevelTwoTextNode" presStyleLbl="node3" presStyleIdx="0" presStyleCnt="3" custScaleX="249577" custScaleY="132164">
        <dgm:presLayoutVars>
          <dgm:chPref val="3"/>
        </dgm:presLayoutVars>
      </dgm:prSet>
      <dgm:spPr/>
    </dgm:pt>
    <dgm:pt modelId="{33561632-48CF-465A-83EC-5E6BA3050F0F}" type="pres">
      <dgm:prSet presAssocID="{B89E068C-F326-4D4D-9C63-740D89BFFD2B}" presName="level3hierChild" presStyleCnt="0"/>
      <dgm:spPr/>
    </dgm:pt>
    <dgm:pt modelId="{2EC5CEB3-96C4-452D-AB37-E21BD1FE30DC}" type="pres">
      <dgm:prSet presAssocID="{8DEA77CC-5989-4A33-90EE-274998587FED}" presName="conn2-1" presStyleLbl="parChTrans1D2" presStyleIdx="1" presStyleCnt="3"/>
      <dgm:spPr/>
    </dgm:pt>
    <dgm:pt modelId="{79719C39-CC5E-4482-B4C2-A2AF354FD44B}" type="pres">
      <dgm:prSet presAssocID="{8DEA77CC-5989-4A33-90EE-274998587FED}" presName="connTx" presStyleLbl="parChTrans1D2" presStyleIdx="1" presStyleCnt="3"/>
      <dgm:spPr/>
    </dgm:pt>
    <dgm:pt modelId="{85F2C5E9-7134-4E7A-BBF4-CE0FA8A3C1B7}" type="pres">
      <dgm:prSet presAssocID="{B2AC9444-CB26-4890-AF7F-81BE6B6C60FD}" presName="root2" presStyleCnt="0"/>
      <dgm:spPr/>
    </dgm:pt>
    <dgm:pt modelId="{130E51A8-16D8-4AEC-A02C-8F23B2841AD1}" type="pres">
      <dgm:prSet presAssocID="{B2AC9444-CB26-4890-AF7F-81BE6B6C60FD}" presName="LevelTwoTextNode" presStyleLbl="node2" presStyleIdx="1" presStyleCnt="3" custScaleX="80288">
        <dgm:presLayoutVars>
          <dgm:chPref val="3"/>
        </dgm:presLayoutVars>
      </dgm:prSet>
      <dgm:spPr/>
    </dgm:pt>
    <dgm:pt modelId="{266356D3-0489-4FE4-A87C-A4E6E5AFFB33}" type="pres">
      <dgm:prSet presAssocID="{B2AC9444-CB26-4890-AF7F-81BE6B6C60FD}" presName="level3hierChild" presStyleCnt="0"/>
      <dgm:spPr/>
    </dgm:pt>
    <dgm:pt modelId="{E135CD61-5638-40C2-9853-AE8AE7F38533}" type="pres">
      <dgm:prSet presAssocID="{59850ED6-4AA6-4EB0-895F-32B866785E91}" presName="conn2-1" presStyleLbl="parChTrans1D3" presStyleIdx="1" presStyleCnt="3"/>
      <dgm:spPr/>
    </dgm:pt>
    <dgm:pt modelId="{061AE5BA-3B41-4445-8B7D-60256C5B3E73}" type="pres">
      <dgm:prSet presAssocID="{59850ED6-4AA6-4EB0-895F-32B866785E91}" presName="connTx" presStyleLbl="parChTrans1D3" presStyleIdx="1" presStyleCnt="3"/>
      <dgm:spPr/>
    </dgm:pt>
    <dgm:pt modelId="{92CAA966-4348-4A85-A4CA-F2EBFA192E61}" type="pres">
      <dgm:prSet presAssocID="{2333E205-E8A2-4B8E-BBD4-1CA92B8B1EDF}" presName="root2" presStyleCnt="0"/>
      <dgm:spPr/>
    </dgm:pt>
    <dgm:pt modelId="{3EF536D7-8E66-4614-9616-A1571EFF2CD3}" type="pres">
      <dgm:prSet presAssocID="{2333E205-E8A2-4B8E-BBD4-1CA92B8B1EDF}" presName="LevelTwoTextNode" presStyleLbl="node3" presStyleIdx="1" presStyleCnt="3" custScaleX="249577" custScaleY="124754">
        <dgm:presLayoutVars>
          <dgm:chPref val="3"/>
        </dgm:presLayoutVars>
      </dgm:prSet>
      <dgm:spPr/>
    </dgm:pt>
    <dgm:pt modelId="{1EEE1E3D-ED24-4306-A900-1AD15BBAB44B}" type="pres">
      <dgm:prSet presAssocID="{2333E205-E8A2-4B8E-BBD4-1CA92B8B1EDF}" presName="level3hierChild" presStyleCnt="0"/>
      <dgm:spPr/>
    </dgm:pt>
    <dgm:pt modelId="{7919B26A-3A6A-46F7-910C-E839EB91662F}" type="pres">
      <dgm:prSet presAssocID="{EBF6C60F-502D-41E2-AEFB-D519557F9AC8}" presName="conn2-1" presStyleLbl="parChTrans1D2" presStyleIdx="2" presStyleCnt="3"/>
      <dgm:spPr/>
    </dgm:pt>
    <dgm:pt modelId="{0DC70A1F-D49D-4887-89FC-C13B20A33DAB}" type="pres">
      <dgm:prSet presAssocID="{EBF6C60F-502D-41E2-AEFB-D519557F9AC8}" presName="connTx" presStyleLbl="parChTrans1D2" presStyleIdx="2" presStyleCnt="3"/>
      <dgm:spPr/>
    </dgm:pt>
    <dgm:pt modelId="{5D809187-DB0A-44D2-BA32-57F56DD9FFC1}" type="pres">
      <dgm:prSet presAssocID="{26D360D9-01F6-4B8A-8DD8-E7F9EEEA5DD7}" presName="root2" presStyleCnt="0"/>
      <dgm:spPr/>
    </dgm:pt>
    <dgm:pt modelId="{34A2FCBA-9F65-47DB-80C3-CACE21E9CAF6}" type="pres">
      <dgm:prSet presAssocID="{26D360D9-01F6-4B8A-8DD8-E7F9EEEA5DD7}" presName="LevelTwoTextNode" presStyleLbl="node2" presStyleIdx="2" presStyleCnt="3" custScaleX="80250">
        <dgm:presLayoutVars>
          <dgm:chPref val="3"/>
        </dgm:presLayoutVars>
      </dgm:prSet>
      <dgm:spPr/>
    </dgm:pt>
    <dgm:pt modelId="{95245EEF-B114-4308-84D6-DF662BFDDC05}" type="pres">
      <dgm:prSet presAssocID="{26D360D9-01F6-4B8A-8DD8-E7F9EEEA5DD7}" presName="level3hierChild" presStyleCnt="0"/>
      <dgm:spPr/>
    </dgm:pt>
    <dgm:pt modelId="{583EEA77-9F8A-4895-9073-309848DED7D2}" type="pres">
      <dgm:prSet presAssocID="{170A36A1-6641-423D-BB1C-87769047DFC3}" presName="conn2-1" presStyleLbl="parChTrans1D3" presStyleIdx="2" presStyleCnt="3"/>
      <dgm:spPr/>
    </dgm:pt>
    <dgm:pt modelId="{DDC1FF26-B421-4A69-977A-41CD79B89F46}" type="pres">
      <dgm:prSet presAssocID="{170A36A1-6641-423D-BB1C-87769047DFC3}" presName="connTx" presStyleLbl="parChTrans1D3" presStyleIdx="2" presStyleCnt="3"/>
      <dgm:spPr/>
    </dgm:pt>
    <dgm:pt modelId="{9EB83EC2-0D89-46E9-A16F-CA8BC9258529}" type="pres">
      <dgm:prSet presAssocID="{57CCDAE6-5EFC-46F4-A8BA-E9CE8A06DC28}" presName="root2" presStyleCnt="0"/>
      <dgm:spPr/>
    </dgm:pt>
    <dgm:pt modelId="{19069766-A7D3-4961-9D59-9F750B2C8AC6}" type="pres">
      <dgm:prSet presAssocID="{57CCDAE6-5EFC-46F4-A8BA-E9CE8A06DC28}" presName="LevelTwoTextNode" presStyleLbl="node3" presStyleIdx="2" presStyleCnt="3" custScaleX="249577" custScaleY="124754" custLinFactNeighborX="-83" custLinFactNeighborY="323">
        <dgm:presLayoutVars>
          <dgm:chPref val="3"/>
        </dgm:presLayoutVars>
      </dgm:prSet>
      <dgm:spPr/>
    </dgm:pt>
    <dgm:pt modelId="{868E9916-64B9-45BA-B2FA-3870B5412D82}" type="pres">
      <dgm:prSet presAssocID="{57CCDAE6-5EFC-46F4-A8BA-E9CE8A06DC28}" presName="level3hierChild" presStyleCnt="0"/>
      <dgm:spPr/>
    </dgm:pt>
  </dgm:ptLst>
  <dgm:cxnLst>
    <dgm:cxn modelId="{5E2D6D02-12F8-4DD0-B5A4-B8B02BD27873}" type="presOf" srcId="{B89E068C-F326-4D4D-9C63-740D89BFFD2B}" destId="{67F3E864-61F5-449A-BDD0-604FDD8016EE}" srcOrd="0" destOrd="0" presId="urn:microsoft.com/office/officeart/2005/8/layout/hierarchy2"/>
    <dgm:cxn modelId="{5C18050C-8669-4922-B507-677B22032A43}" srcId="{F2B7CCF1-B47A-4D25-8A4F-FA04AAD148B8}" destId="{7659CB79-5C32-4C17-A8B7-61F937F89ED7}" srcOrd="0" destOrd="0" parTransId="{0EBBD643-C6D0-423D-928D-FDD40FD88BB1}" sibTransId="{18FE6C69-705E-4C05-990A-BBB41B24C38F}"/>
    <dgm:cxn modelId="{7F8B3513-790E-4CA7-B3F8-80491F14B7F6}" type="presOf" srcId="{B2AC9444-CB26-4890-AF7F-81BE6B6C60FD}" destId="{130E51A8-16D8-4AEC-A02C-8F23B2841AD1}" srcOrd="0" destOrd="0" presId="urn:microsoft.com/office/officeart/2005/8/layout/hierarchy2"/>
    <dgm:cxn modelId="{255C3F15-6D4E-421B-9D5F-C56DB3059401}" type="presOf" srcId="{7659CB79-5C32-4C17-A8B7-61F937F89ED7}" destId="{8B6C876C-326B-4A26-B723-3F5959800A84}" srcOrd="0" destOrd="0" presId="urn:microsoft.com/office/officeart/2005/8/layout/hierarchy2"/>
    <dgm:cxn modelId="{85545832-904E-4A5F-9E25-0CCF10F37E9F}" srcId="{C3581F92-FDE8-4982-ADF2-B98DE612BBCB}" destId="{F2B7CCF1-B47A-4D25-8A4F-FA04AAD148B8}" srcOrd="0" destOrd="0" parTransId="{C7E7762F-1485-4199-B280-B90827505861}" sibTransId="{DE1DFEBE-AD86-4C1A-AFF3-049C198AC691}"/>
    <dgm:cxn modelId="{2318A338-75D3-434A-9791-B944F5CF4401}" type="presOf" srcId="{8DEA77CC-5989-4A33-90EE-274998587FED}" destId="{2EC5CEB3-96C4-452D-AB37-E21BD1FE30DC}" srcOrd="0" destOrd="0" presId="urn:microsoft.com/office/officeart/2005/8/layout/hierarchy2"/>
    <dgm:cxn modelId="{4B17745F-D568-4796-82BE-FB3D2A18D7E5}" type="presOf" srcId="{09701AA3-62D6-418F-83F9-E1C817544CE3}" destId="{54567C94-ACF6-4B15-8A54-05A2413A8D97}" srcOrd="0" destOrd="0" presId="urn:microsoft.com/office/officeart/2005/8/layout/hierarchy2"/>
    <dgm:cxn modelId="{01161443-CC53-4AB6-B085-8340E827B207}" type="presOf" srcId="{59850ED6-4AA6-4EB0-895F-32B866785E91}" destId="{E135CD61-5638-40C2-9853-AE8AE7F38533}" srcOrd="0" destOrd="0" presId="urn:microsoft.com/office/officeart/2005/8/layout/hierarchy2"/>
    <dgm:cxn modelId="{D58B7A68-BAC2-4D6C-80B3-21677440155E}" type="presOf" srcId="{170A36A1-6641-423D-BB1C-87769047DFC3}" destId="{583EEA77-9F8A-4895-9073-309848DED7D2}" srcOrd="0" destOrd="0" presId="urn:microsoft.com/office/officeart/2005/8/layout/hierarchy2"/>
    <dgm:cxn modelId="{BAECC17A-87E5-4446-BA65-C61F25045A7D}" srcId="{F2B7CCF1-B47A-4D25-8A4F-FA04AAD148B8}" destId="{B2AC9444-CB26-4890-AF7F-81BE6B6C60FD}" srcOrd="1" destOrd="0" parTransId="{8DEA77CC-5989-4A33-90EE-274998587FED}" sibTransId="{5622271B-8698-4B28-893B-61D43680461A}"/>
    <dgm:cxn modelId="{8D64FF7C-AAEC-4E9D-92D1-52D6F107FD58}" srcId="{26D360D9-01F6-4B8A-8DD8-E7F9EEEA5DD7}" destId="{57CCDAE6-5EFC-46F4-A8BA-E9CE8A06DC28}" srcOrd="0" destOrd="0" parTransId="{170A36A1-6641-423D-BB1C-87769047DFC3}" sibTransId="{D9B1EB80-B5DA-4D6D-B066-9EDCCEFCC557}"/>
    <dgm:cxn modelId="{107A7B8C-95B8-4EDA-AC05-D7B943C62852}" srcId="{7659CB79-5C32-4C17-A8B7-61F937F89ED7}" destId="{B89E068C-F326-4D4D-9C63-740D89BFFD2B}" srcOrd="0" destOrd="0" parTransId="{09701AA3-62D6-418F-83F9-E1C817544CE3}" sibTransId="{3A3AF42A-3B96-4332-BEAF-EFA9944E2DBF}"/>
    <dgm:cxn modelId="{8440508D-6B2F-49DE-9AC1-BE37CC69FFA3}" type="presOf" srcId="{0EBBD643-C6D0-423D-928D-FDD40FD88BB1}" destId="{0D9BCCB4-3B3C-46D3-BA89-F6D886DF991A}" srcOrd="0" destOrd="0" presId="urn:microsoft.com/office/officeart/2005/8/layout/hierarchy2"/>
    <dgm:cxn modelId="{7C79BD97-4626-45D3-8BFE-8F59F53312A5}" type="presOf" srcId="{EBF6C60F-502D-41E2-AEFB-D519557F9AC8}" destId="{0DC70A1F-D49D-4887-89FC-C13B20A33DAB}" srcOrd="1" destOrd="0" presId="urn:microsoft.com/office/officeart/2005/8/layout/hierarchy2"/>
    <dgm:cxn modelId="{D3F31D9A-2EFC-4DE3-88BB-93C3B87BF78E}" type="presOf" srcId="{57CCDAE6-5EFC-46F4-A8BA-E9CE8A06DC28}" destId="{19069766-A7D3-4961-9D59-9F750B2C8AC6}" srcOrd="0" destOrd="0" presId="urn:microsoft.com/office/officeart/2005/8/layout/hierarchy2"/>
    <dgm:cxn modelId="{8FA6419B-EC48-42C6-88A3-E4B97A6D986F}" type="presOf" srcId="{170A36A1-6641-423D-BB1C-87769047DFC3}" destId="{DDC1FF26-B421-4A69-977A-41CD79B89F46}" srcOrd="1" destOrd="0" presId="urn:microsoft.com/office/officeart/2005/8/layout/hierarchy2"/>
    <dgm:cxn modelId="{44ADD49B-AE9D-4C66-964D-7A982BB97634}" type="presOf" srcId="{F2B7CCF1-B47A-4D25-8A4F-FA04AAD148B8}" destId="{AF3941A1-288E-4160-A8C1-9D2BAB49160A}" srcOrd="0" destOrd="0" presId="urn:microsoft.com/office/officeart/2005/8/layout/hierarchy2"/>
    <dgm:cxn modelId="{B9F1E1A2-D14D-4BCF-BC8E-FC8FC3EDCEA0}" type="presOf" srcId="{0EBBD643-C6D0-423D-928D-FDD40FD88BB1}" destId="{2178A334-A5C3-4C68-9948-6ABF5BD874AC}" srcOrd="1" destOrd="0" presId="urn:microsoft.com/office/officeart/2005/8/layout/hierarchy2"/>
    <dgm:cxn modelId="{09BCD7B1-24AA-4CC5-BDB6-CA1DE059A1CA}" type="presOf" srcId="{2333E205-E8A2-4B8E-BBD4-1CA92B8B1EDF}" destId="{3EF536D7-8E66-4614-9616-A1571EFF2CD3}" srcOrd="0" destOrd="0" presId="urn:microsoft.com/office/officeart/2005/8/layout/hierarchy2"/>
    <dgm:cxn modelId="{72CD01BE-6B0E-485C-A779-36CC5EE39B22}" type="presOf" srcId="{C3581F92-FDE8-4982-ADF2-B98DE612BBCB}" destId="{94C880CC-22A3-42A5-91C8-C2333E427AD4}" srcOrd="0" destOrd="0" presId="urn:microsoft.com/office/officeart/2005/8/layout/hierarchy2"/>
    <dgm:cxn modelId="{A65B4CC2-19E0-4347-A55E-C1B16CB32AC9}" type="presOf" srcId="{59850ED6-4AA6-4EB0-895F-32B866785E91}" destId="{061AE5BA-3B41-4445-8B7D-60256C5B3E73}" srcOrd="1" destOrd="0" presId="urn:microsoft.com/office/officeart/2005/8/layout/hierarchy2"/>
    <dgm:cxn modelId="{9106E1C7-F457-4981-BA63-1774FBBDEA06}" srcId="{F2B7CCF1-B47A-4D25-8A4F-FA04AAD148B8}" destId="{26D360D9-01F6-4B8A-8DD8-E7F9EEEA5DD7}" srcOrd="2" destOrd="0" parTransId="{EBF6C60F-502D-41E2-AEFB-D519557F9AC8}" sibTransId="{59EAF952-95ED-4983-AFE7-E8D9C61FA4C6}"/>
    <dgm:cxn modelId="{7762EBCA-6E7A-479C-B75E-CE6570920C2B}" type="presOf" srcId="{09701AA3-62D6-418F-83F9-E1C817544CE3}" destId="{513538DD-68DE-4D1C-B23A-2912978F2064}" srcOrd="1" destOrd="0" presId="urn:microsoft.com/office/officeart/2005/8/layout/hierarchy2"/>
    <dgm:cxn modelId="{32CA85DC-00F5-468E-A732-FFE303E23793}" srcId="{B2AC9444-CB26-4890-AF7F-81BE6B6C60FD}" destId="{2333E205-E8A2-4B8E-BBD4-1CA92B8B1EDF}" srcOrd="0" destOrd="0" parTransId="{59850ED6-4AA6-4EB0-895F-32B866785E91}" sibTransId="{75AB9B2B-3442-4EAA-9AB5-452ED0C16E59}"/>
    <dgm:cxn modelId="{DD06C2E0-15A3-41FD-835E-666F32FFC4DE}" type="presOf" srcId="{26D360D9-01F6-4B8A-8DD8-E7F9EEEA5DD7}" destId="{34A2FCBA-9F65-47DB-80C3-CACE21E9CAF6}" srcOrd="0" destOrd="0" presId="urn:microsoft.com/office/officeart/2005/8/layout/hierarchy2"/>
    <dgm:cxn modelId="{E498ADE7-089F-4C31-BC97-05B6EB7D43C4}" type="presOf" srcId="{8DEA77CC-5989-4A33-90EE-274998587FED}" destId="{79719C39-CC5E-4482-B4C2-A2AF354FD44B}" srcOrd="1" destOrd="0" presId="urn:microsoft.com/office/officeart/2005/8/layout/hierarchy2"/>
    <dgm:cxn modelId="{32881CFA-F9D8-4855-BB99-5EC914135783}" type="presOf" srcId="{EBF6C60F-502D-41E2-AEFB-D519557F9AC8}" destId="{7919B26A-3A6A-46F7-910C-E839EB91662F}" srcOrd="0" destOrd="0" presId="urn:microsoft.com/office/officeart/2005/8/layout/hierarchy2"/>
    <dgm:cxn modelId="{892D1173-8067-468B-972E-7F24AB3E314E}" type="presParOf" srcId="{94C880CC-22A3-42A5-91C8-C2333E427AD4}" destId="{E54FE747-2574-46FC-92DD-9A2FC81E05DD}" srcOrd="0" destOrd="0" presId="urn:microsoft.com/office/officeart/2005/8/layout/hierarchy2"/>
    <dgm:cxn modelId="{5C547B57-1897-45EA-BCE1-0A52B6A9C5C2}" type="presParOf" srcId="{E54FE747-2574-46FC-92DD-9A2FC81E05DD}" destId="{AF3941A1-288E-4160-A8C1-9D2BAB49160A}" srcOrd="0" destOrd="0" presId="urn:microsoft.com/office/officeart/2005/8/layout/hierarchy2"/>
    <dgm:cxn modelId="{2891A364-1559-434E-8E80-A2DEAF3D97FD}" type="presParOf" srcId="{E54FE747-2574-46FC-92DD-9A2FC81E05DD}" destId="{267A7FF7-DA69-4740-9654-B00BB72ACBCC}" srcOrd="1" destOrd="0" presId="urn:microsoft.com/office/officeart/2005/8/layout/hierarchy2"/>
    <dgm:cxn modelId="{BCFB9B08-91B2-4BF5-97E7-7CA00844910F}" type="presParOf" srcId="{267A7FF7-DA69-4740-9654-B00BB72ACBCC}" destId="{0D9BCCB4-3B3C-46D3-BA89-F6D886DF991A}" srcOrd="0" destOrd="0" presId="urn:microsoft.com/office/officeart/2005/8/layout/hierarchy2"/>
    <dgm:cxn modelId="{AB236F9E-2051-4A2F-972D-776A13D38B08}" type="presParOf" srcId="{0D9BCCB4-3B3C-46D3-BA89-F6D886DF991A}" destId="{2178A334-A5C3-4C68-9948-6ABF5BD874AC}" srcOrd="0" destOrd="0" presId="urn:microsoft.com/office/officeart/2005/8/layout/hierarchy2"/>
    <dgm:cxn modelId="{A153B743-2022-483F-80AF-A31E10F48143}" type="presParOf" srcId="{267A7FF7-DA69-4740-9654-B00BB72ACBCC}" destId="{440BB8F8-915B-40F2-9790-ECE508DF6DB3}" srcOrd="1" destOrd="0" presId="urn:microsoft.com/office/officeart/2005/8/layout/hierarchy2"/>
    <dgm:cxn modelId="{E479E7A1-99DF-48FD-A6CC-2F202C51D9CE}" type="presParOf" srcId="{440BB8F8-915B-40F2-9790-ECE508DF6DB3}" destId="{8B6C876C-326B-4A26-B723-3F5959800A84}" srcOrd="0" destOrd="0" presId="urn:microsoft.com/office/officeart/2005/8/layout/hierarchy2"/>
    <dgm:cxn modelId="{8222A6DA-AD72-47A4-9AE1-86F15C8369D8}" type="presParOf" srcId="{440BB8F8-915B-40F2-9790-ECE508DF6DB3}" destId="{8DC8E886-2C87-46DF-A75C-A4F28853A0A6}" srcOrd="1" destOrd="0" presId="urn:microsoft.com/office/officeart/2005/8/layout/hierarchy2"/>
    <dgm:cxn modelId="{FB833826-52AB-4A8C-B299-59FEBCD2FBA0}" type="presParOf" srcId="{8DC8E886-2C87-46DF-A75C-A4F28853A0A6}" destId="{54567C94-ACF6-4B15-8A54-05A2413A8D97}" srcOrd="0" destOrd="0" presId="urn:microsoft.com/office/officeart/2005/8/layout/hierarchy2"/>
    <dgm:cxn modelId="{4D0B539C-D2C5-49A4-8050-A38178EFB257}" type="presParOf" srcId="{54567C94-ACF6-4B15-8A54-05A2413A8D97}" destId="{513538DD-68DE-4D1C-B23A-2912978F2064}" srcOrd="0" destOrd="0" presId="urn:microsoft.com/office/officeart/2005/8/layout/hierarchy2"/>
    <dgm:cxn modelId="{B0F3C223-40E2-46E7-A053-BD023B885970}" type="presParOf" srcId="{8DC8E886-2C87-46DF-A75C-A4F28853A0A6}" destId="{85D6A0C7-8C23-4E29-A92E-89DFDA82D8B0}" srcOrd="1" destOrd="0" presId="urn:microsoft.com/office/officeart/2005/8/layout/hierarchy2"/>
    <dgm:cxn modelId="{E9FDCD4E-DE72-4B3C-9339-7BA66C54FC86}" type="presParOf" srcId="{85D6A0C7-8C23-4E29-A92E-89DFDA82D8B0}" destId="{67F3E864-61F5-449A-BDD0-604FDD8016EE}" srcOrd="0" destOrd="0" presId="urn:microsoft.com/office/officeart/2005/8/layout/hierarchy2"/>
    <dgm:cxn modelId="{8A0216D4-03AD-4FA0-AD7B-41D880100F82}" type="presParOf" srcId="{85D6A0C7-8C23-4E29-A92E-89DFDA82D8B0}" destId="{33561632-48CF-465A-83EC-5E6BA3050F0F}" srcOrd="1" destOrd="0" presId="urn:microsoft.com/office/officeart/2005/8/layout/hierarchy2"/>
    <dgm:cxn modelId="{8D2197CB-20AA-4288-A35C-31CB08FD38E6}" type="presParOf" srcId="{267A7FF7-DA69-4740-9654-B00BB72ACBCC}" destId="{2EC5CEB3-96C4-452D-AB37-E21BD1FE30DC}" srcOrd="2" destOrd="0" presId="urn:microsoft.com/office/officeart/2005/8/layout/hierarchy2"/>
    <dgm:cxn modelId="{4D7DE41C-F49E-4E6B-A01F-DD58985CA305}" type="presParOf" srcId="{2EC5CEB3-96C4-452D-AB37-E21BD1FE30DC}" destId="{79719C39-CC5E-4482-B4C2-A2AF354FD44B}" srcOrd="0" destOrd="0" presId="urn:microsoft.com/office/officeart/2005/8/layout/hierarchy2"/>
    <dgm:cxn modelId="{9410C4E4-ABF6-49DB-8636-F669E179ED04}" type="presParOf" srcId="{267A7FF7-DA69-4740-9654-B00BB72ACBCC}" destId="{85F2C5E9-7134-4E7A-BBF4-CE0FA8A3C1B7}" srcOrd="3" destOrd="0" presId="urn:microsoft.com/office/officeart/2005/8/layout/hierarchy2"/>
    <dgm:cxn modelId="{34DC0850-934A-4268-B3F6-FC3072246B34}" type="presParOf" srcId="{85F2C5E9-7134-4E7A-BBF4-CE0FA8A3C1B7}" destId="{130E51A8-16D8-4AEC-A02C-8F23B2841AD1}" srcOrd="0" destOrd="0" presId="urn:microsoft.com/office/officeart/2005/8/layout/hierarchy2"/>
    <dgm:cxn modelId="{D0C6FAE5-199A-4E3A-B520-9265FFD13BCA}" type="presParOf" srcId="{85F2C5E9-7134-4E7A-BBF4-CE0FA8A3C1B7}" destId="{266356D3-0489-4FE4-A87C-A4E6E5AFFB33}" srcOrd="1" destOrd="0" presId="urn:microsoft.com/office/officeart/2005/8/layout/hierarchy2"/>
    <dgm:cxn modelId="{FA238BE4-6A99-4BD1-AE6B-DBF0F5348025}" type="presParOf" srcId="{266356D3-0489-4FE4-A87C-A4E6E5AFFB33}" destId="{E135CD61-5638-40C2-9853-AE8AE7F38533}" srcOrd="0" destOrd="0" presId="urn:microsoft.com/office/officeart/2005/8/layout/hierarchy2"/>
    <dgm:cxn modelId="{DF5F2839-3A73-4639-9F31-67C524FB424C}" type="presParOf" srcId="{E135CD61-5638-40C2-9853-AE8AE7F38533}" destId="{061AE5BA-3B41-4445-8B7D-60256C5B3E73}" srcOrd="0" destOrd="0" presId="urn:microsoft.com/office/officeart/2005/8/layout/hierarchy2"/>
    <dgm:cxn modelId="{F4C202E4-2DB5-4A8E-8EFD-BE0DA7D4E035}" type="presParOf" srcId="{266356D3-0489-4FE4-A87C-A4E6E5AFFB33}" destId="{92CAA966-4348-4A85-A4CA-F2EBFA192E61}" srcOrd="1" destOrd="0" presId="urn:microsoft.com/office/officeart/2005/8/layout/hierarchy2"/>
    <dgm:cxn modelId="{FD79D4DE-23E7-4F11-AAB6-92327AA27CF0}" type="presParOf" srcId="{92CAA966-4348-4A85-A4CA-F2EBFA192E61}" destId="{3EF536D7-8E66-4614-9616-A1571EFF2CD3}" srcOrd="0" destOrd="0" presId="urn:microsoft.com/office/officeart/2005/8/layout/hierarchy2"/>
    <dgm:cxn modelId="{32386D85-0E3B-47ED-AEE1-8A1F310B44DE}" type="presParOf" srcId="{92CAA966-4348-4A85-A4CA-F2EBFA192E61}" destId="{1EEE1E3D-ED24-4306-A900-1AD15BBAB44B}" srcOrd="1" destOrd="0" presId="urn:microsoft.com/office/officeart/2005/8/layout/hierarchy2"/>
    <dgm:cxn modelId="{1A36B7A0-BBE4-4A71-8F2C-02704F06CB37}" type="presParOf" srcId="{267A7FF7-DA69-4740-9654-B00BB72ACBCC}" destId="{7919B26A-3A6A-46F7-910C-E839EB91662F}" srcOrd="4" destOrd="0" presId="urn:microsoft.com/office/officeart/2005/8/layout/hierarchy2"/>
    <dgm:cxn modelId="{CF5E72BB-09AD-4A70-91E5-CA02964C068F}" type="presParOf" srcId="{7919B26A-3A6A-46F7-910C-E839EB91662F}" destId="{0DC70A1F-D49D-4887-89FC-C13B20A33DAB}" srcOrd="0" destOrd="0" presId="urn:microsoft.com/office/officeart/2005/8/layout/hierarchy2"/>
    <dgm:cxn modelId="{18DBE745-42DC-4078-9BED-A915F560E470}" type="presParOf" srcId="{267A7FF7-DA69-4740-9654-B00BB72ACBCC}" destId="{5D809187-DB0A-44D2-BA32-57F56DD9FFC1}" srcOrd="5" destOrd="0" presId="urn:microsoft.com/office/officeart/2005/8/layout/hierarchy2"/>
    <dgm:cxn modelId="{BE731EAE-7AC5-49AB-BC70-8297FC663791}" type="presParOf" srcId="{5D809187-DB0A-44D2-BA32-57F56DD9FFC1}" destId="{34A2FCBA-9F65-47DB-80C3-CACE21E9CAF6}" srcOrd="0" destOrd="0" presId="urn:microsoft.com/office/officeart/2005/8/layout/hierarchy2"/>
    <dgm:cxn modelId="{8C4B0CD1-1989-4738-ACC5-9E2E585281C2}" type="presParOf" srcId="{5D809187-DB0A-44D2-BA32-57F56DD9FFC1}" destId="{95245EEF-B114-4308-84D6-DF662BFDDC05}" srcOrd="1" destOrd="0" presId="urn:microsoft.com/office/officeart/2005/8/layout/hierarchy2"/>
    <dgm:cxn modelId="{38937ACE-80E8-46FE-9662-BDB00CDE67C0}" type="presParOf" srcId="{95245EEF-B114-4308-84D6-DF662BFDDC05}" destId="{583EEA77-9F8A-4895-9073-309848DED7D2}" srcOrd="0" destOrd="0" presId="urn:microsoft.com/office/officeart/2005/8/layout/hierarchy2"/>
    <dgm:cxn modelId="{AA090086-8007-4272-B5EE-1B0B9E32AA66}" type="presParOf" srcId="{583EEA77-9F8A-4895-9073-309848DED7D2}" destId="{DDC1FF26-B421-4A69-977A-41CD79B89F46}" srcOrd="0" destOrd="0" presId="urn:microsoft.com/office/officeart/2005/8/layout/hierarchy2"/>
    <dgm:cxn modelId="{53041983-E188-4253-A9F4-18909D9F0E99}" type="presParOf" srcId="{95245EEF-B114-4308-84D6-DF662BFDDC05}" destId="{9EB83EC2-0D89-46E9-A16F-CA8BC9258529}" srcOrd="1" destOrd="0" presId="urn:microsoft.com/office/officeart/2005/8/layout/hierarchy2"/>
    <dgm:cxn modelId="{29EE447A-6459-4A20-9ECF-9BF5E7672812}" type="presParOf" srcId="{9EB83EC2-0D89-46E9-A16F-CA8BC9258529}" destId="{19069766-A7D3-4961-9D59-9F750B2C8AC6}" srcOrd="0" destOrd="0" presId="urn:microsoft.com/office/officeart/2005/8/layout/hierarchy2"/>
    <dgm:cxn modelId="{28D52C15-88C9-4A73-B21E-F9677BD63E13}" type="presParOf" srcId="{9EB83EC2-0D89-46E9-A16F-CA8BC9258529}" destId="{868E9916-64B9-45BA-B2FA-3870B5412D8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A4530D-6A9F-49B3-828A-BA33FEC42A1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8A41B292-6B5B-450D-ADC7-D3869247A9A8}">
      <dgm:prSet custT="1"/>
      <dgm:spPr>
        <a:solidFill>
          <a:schemeClr val="tx1"/>
        </a:solidFill>
      </dgm:spPr>
      <dgm:t>
        <a:bodyPr/>
        <a:lstStyle/>
        <a:p>
          <a:r>
            <a:rPr lang="en-US" sz="2800" dirty="0"/>
            <a:t>Check, whether it can be recorded in the books (Type of transaction)</a:t>
          </a:r>
          <a:endParaRPr lang="en-IN" sz="2800" dirty="0"/>
        </a:p>
      </dgm:t>
    </dgm:pt>
    <dgm:pt modelId="{45DD1B03-9905-4DE1-BFDE-0280BC05450B}" type="parTrans" cxnId="{540E53E7-A53E-4D57-BD34-4E5BFF710374}">
      <dgm:prSet/>
      <dgm:spPr/>
      <dgm:t>
        <a:bodyPr/>
        <a:lstStyle/>
        <a:p>
          <a:endParaRPr lang="en-IN"/>
        </a:p>
      </dgm:t>
    </dgm:pt>
    <dgm:pt modelId="{1C5541F0-B508-4A5A-B9BA-8029FA3629FF}" type="sibTrans" cxnId="{540E53E7-A53E-4D57-BD34-4E5BFF710374}">
      <dgm:prSet/>
      <dgm:spPr/>
      <dgm:t>
        <a:bodyPr/>
        <a:lstStyle/>
        <a:p>
          <a:endParaRPr lang="en-IN"/>
        </a:p>
      </dgm:t>
    </dgm:pt>
    <dgm:pt modelId="{3E16775B-E8CA-43F8-9A1C-B03B70A99958}">
      <dgm:prSet custT="1"/>
      <dgm:spPr>
        <a:solidFill>
          <a:schemeClr val="tx1"/>
        </a:solidFill>
      </dgm:spPr>
      <dgm:t>
        <a:bodyPr/>
        <a:lstStyle/>
        <a:p>
          <a:r>
            <a:rPr lang="en-US" sz="2800" dirty="0"/>
            <a:t>Determine which accounts are getting affected</a:t>
          </a:r>
          <a:endParaRPr lang="en-IN" sz="2800" dirty="0"/>
        </a:p>
      </dgm:t>
    </dgm:pt>
    <dgm:pt modelId="{0A344C9D-3215-431F-9006-D9E13D5D6F88}" type="parTrans" cxnId="{569699EC-B339-4CE7-8F9B-9F937761DF74}">
      <dgm:prSet/>
      <dgm:spPr/>
      <dgm:t>
        <a:bodyPr/>
        <a:lstStyle/>
        <a:p>
          <a:endParaRPr lang="en-IN"/>
        </a:p>
      </dgm:t>
    </dgm:pt>
    <dgm:pt modelId="{2E44C10C-9C79-4D09-85C5-8876DAB0E1E9}" type="sibTrans" cxnId="{569699EC-B339-4CE7-8F9B-9F937761DF74}">
      <dgm:prSet/>
      <dgm:spPr/>
      <dgm:t>
        <a:bodyPr/>
        <a:lstStyle/>
        <a:p>
          <a:endParaRPr lang="en-IN"/>
        </a:p>
      </dgm:t>
    </dgm:pt>
    <dgm:pt modelId="{F9836123-1CA0-4A3F-8D8A-C334155EFA44}">
      <dgm:prSet custT="1"/>
      <dgm:spPr>
        <a:solidFill>
          <a:schemeClr val="tx1"/>
        </a:solidFill>
      </dgm:spPr>
      <dgm:t>
        <a:bodyPr/>
        <a:lstStyle/>
        <a:p>
          <a:r>
            <a:rPr lang="en-US" sz="2800" dirty="0"/>
            <a:t>Determine the types of accounts</a:t>
          </a:r>
          <a:endParaRPr lang="en-IN" sz="2800" dirty="0"/>
        </a:p>
      </dgm:t>
    </dgm:pt>
    <dgm:pt modelId="{2D31A184-133B-4CCF-95B6-F519FEB1B17D}" type="parTrans" cxnId="{8B0261E9-BC90-430F-85D1-7E8A6277477E}">
      <dgm:prSet/>
      <dgm:spPr/>
      <dgm:t>
        <a:bodyPr/>
        <a:lstStyle/>
        <a:p>
          <a:endParaRPr lang="en-IN"/>
        </a:p>
      </dgm:t>
    </dgm:pt>
    <dgm:pt modelId="{04C0B767-9CEA-4992-A075-D423814D7263}" type="sibTrans" cxnId="{8B0261E9-BC90-430F-85D1-7E8A6277477E}">
      <dgm:prSet/>
      <dgm:spPr/>
      <dgm:t>
        <a:bodyPr/>
        <a:lstStyle/>
        <a:p>
          <a:endParaRPr lang="en-IN"/>
        </a:p>
      </dgm:t>
    </dgm:pt>
    <dgm:pt modelId="{8551753B-934D-42BE-B753-A92A23E24220}">
      <dgm:prSet custT="1"/>
      <dgm:spPr>
        <a:solidFill>
          <a:schemeClr val="tx1"/>
        </a:solidFill>
      </dgm:spPr>
      <dgm:t>
        <a:bodyPr/>
        <a:lstStyle/>
        <a:p>
          <a:r>
            <a:rPr lang="en-US" sz="2800" dirty="0"/>
            <a:t>Apply the rules of Debit and Credit</a:t>
          </a:r>
          <a:endParaRPr lang="en-IN" sz="2800" dirty="0"/>
        </a:p>
      </dgm:t>
    </dgm:pt>
    <dgm:pt modelId="{CA663EC9-A16E-4D91-BE32-6A47CA9E0C3C}" type="parTrans" cxnId="{3B3878DC-F1A8-413A-B8EA-9007A3B4E8A9}">
      <dgm:prSet/>
      <dgm:spPr/>
      <dgm:t>
        <a:bodyPr/>
        <a:lstStyle/>
        <a:p>
          <a:endParaRPr lang="en-IN"/>
        </a:p>
      </dgm:t>
    </dgm:pt>
    <dgm:pt modelId="{0C2F02B2-1261-4739-87EF-D2E6F2AAAE19}" type="sibTrans" cxnId="{3B3878DC-F1A8-413A-B8EA-9007A3B4E8A9}">
      <dgm:prSet/>
      <dgm:spPr/>
      <dgm:t>
        <a:bodyPr/>
        <a:lstStyle/>
        <a:p>
          <a:endParaRPr lang="en-IN"/>
        </a:p>
      </dgm:t>
    </dgm:pt>
    <dgm:pt modelId="{4907C429-4315-4DFE-8D53-629C41F588FB}" type="pres">
      <dgm:prSet presAssocID="{00A4530D-6A9F-49B3-828A-BA33FEC42A16}" presName="Name0" presStyleCnt="0">
        <dgm:presLayoutVars>
          <dgm:dir/>
          <dgm:resizeHandles val="exact"/>
        </dgm:presLayoutVars>
      </dgm:prSet>
      <dgm:spPr/>
    </dgm:pt>
    <dgm:pt modelId="{D0C433AF-0260-4D9F-B95C-96AEA9F43BB5}" type="pres">
      <dgm:prSet presAssocID="{8A41B292-6B5B-450D-ADC7-D3869247A9A8}" presName="node" presStyleLbl="node1" presStyleIdx="0" presStyleCnt="4" custScaleY="273930">
        <dgm:presLayoutVars>
          <dgm:bulletEnabled val="1"/>
        </dgm:presLayoutVars>
      </dgm:prSet>
      <dgm:spPr/>
    </dgm:pt>
    <dgm:pt modelId="{6A22FBB6-E88D-438E-8A4A-F8C78172184F}" type="pres">
      <dgm:prSet presAssocID="{1C5541F0-B508-4A5A-B9BA-8029FA3629FF}" presName="sibTrans" presStyleLbl="sibTrans2D1" presStyleIdx="0" presStyleCnt="3"/>
      <dgm:spPr/>
    </dgm:pt>
    <dgm:pt modelId="{C25554E1-1C9A-4ACA-B4FC-AE5B7E643044}" type="pres">
      <dgm:prSet presAssocID="{1C5541F0-B508-4A5A-B9BA-8029FA3629FF}" presName="connectorText" presStyleLbl="sibTrans2D1" presStyleIdx="0" presStyleCnt="3"/>
      <dgm:spPr/>
    </dgm:pt>
    <dgm:pt modelId="{9204CAC6-5912-46A2-90E8-DE401BFBDEEC}" type="pres">
      <dgm:prSet presAssocID="{3E16775B-E8CA-43F8-9A1C-B03B70A99958}" presName="node" presStyleLbl="node1" presStyleIdx="1" presStyleCnt="4" custScaleY="275286">
        <dgm:presLayoutVars>
          <dgm:bulletEnabled val="1"/>
        </dgm:presLayoutVars>
      </dgm:prSet>
      <dgm:spPr/>
    </dgm:pt>
    <dgm:pt modelId="{6061DE55-C4A5-43A8-80DE-AF047169DCF7}" type="pres">
      <dgm:prSet presAssocID="{2E44C10C-9C79-4D09-85C5-8876DAB0E1E9}" presName="sibTrans" presStyleLbl="sibTrans2D1" presStyleIdx="1" presStyleCnt="3"/>
      <dgm:spPr/>
    </dgm:pt>
    <dgm:pt modelId="{893CA8F2-5109-4DC5-AFD3-2DE5CF04EEF2}" type="pres">
      <dgm:prSet presAssocID="{2E44C10C-9C79-4D09-85C5-8876DAB0E1E9}" presName="connectorText" presStyleLbl="sibTrans2D1" presStyleIdx="1" presStyleCnt="3"/>
      <dgm:spPr/>
    </dgm:pt>
    <dgm:pt modelId="{70521FD4-C628-4054-9447-F6EE17A615C0}" type="pres">
      <dgm:prSet presAssocID="{F9836123-1CA0-4A3F-8D8A-C334155EFA44}" presName="node" presStyleLbl="node1" presStyleIdx="2" presStyleCnt="4" custScaleY="280714">
        <dgm:presLayoutVars>
          <dgm:bulletEnabled val="1"/>
        </dgm:presLayoutVars>
      </dgm:prSet>
      <dgm:spPr/>
    </dgm:pt>
    <dgm:pt modelId="{A1A2E54C-2047-4061-B833-2CC0D618917A}" type="pres">
      <dgm:prSet presAssocID="{04C0B767-9CEA-4992-A075-D423814D7263}" presName="sibTrans" presStyleLbl="sibTrans2D1" presStyleIdx="2" presStyleCnt="3"/>
      <dgm:spPr/>
    </dgm:pt>
    <dgm:pt modelId="{C557F225-727D-4C16-AE90-C2E983CD31D0}" type="pres">
      <dgm:prSet presAssocID="{04C0B767-9CEA-4992-A075-D423814D7263}" presName="connectorText" presStyleLbl="sibTrans2D1" presStyleIdx="2" presStyleCnt="3"/>
      <dgm:spPr/>
    </dgm:pt>
    <dgm:pt modelId="{E89F3A6F-B8C1-4EA7-B196-8527C73B21F6}" type="pres">
      <dgm:prSet presAssocID="{8551753B-934D-42BE-B753-A92A23E24220}" presName="node" presStyleLbl="node1" presStyleIdx="3" presStyleCnt="4" custScaleY="271216">
        <dgm:presLayoutVars>
          <dgm:bulletEnabled val="1"/>
        </dgm:presLayoutVars>
      </dgm:prSet>
      <dgm:spPr/>
    </dgm:pt>
  </dgm:ptLst>
  <dgm:cxnLst>
    <dgm:cxn modelId="{10DEB409-142D-4933-B045-76BA3D9EA2BC}" type="presOf" srcId="{2E44C10C-9C79-4D09-85C5-8876DAB0E1E9}" destId="{6061DE55-C4A5-43A8-80DE-AF047169DCF7}" srcOrd="0" destOrd="0" presId="urn:microsoft.com/office/officeart/2005/8/layout/process1"/>
    <dgm:cxn modelId="{7A84B819-CE78-42BC-8AF1-16B4864C8F5B}" type="presOf" srcId="{3E16775B-E8CA-43F8-9A1C-B03B70A99958}" destId="{9204CAC6-5912-46A2-90E8-DE401BFBDEEC}" srcOrd="0" destOrd="0" presId="urn:microsoft.com/office/officeart/2005/8/layout/process1"/>
    <dgm:cxn modelId="{CA0B281D-2B6D-47DF-9D12-C3ABD4140781}" type="presOf" srcId="{1C5541F0-B508-4A5A-B9BA-8029FA3629FF}" destId="{C25554E1-1C9A-4ACA-B4FC-AE5B7E643044}" srcOrd="1" destOrd="0" presId="urn:microsoft.com/office/officeart/2005/8/layout/process1"/>
    <dgm:cxn modelId="{C118F143-27D1-4C20-B9CF-4CAF85C30686}" type="presOf" srcId="{04C0B767-9CEA-4992-A075-D423814D7263}" destId="{A1A2E54C-2047-4061-B833-2CC0D618917A}" srcOrd="0" destOrd="0" presId="urn:microsoft.com/office/officeart/2005/8/layout/process1"/>
    <dgm:cxn modelId="{ACAF3D48-77D3-4E79-85AE-6C63F81C2294}" type="presOf" srcId="{F9836123-1CA0-4A3F-8D8A-C334155EFA44}" destId="{70521FD4-C628-4054-9447-F6EE17A615C0}" srcOrd="0" destOrd="0" presId="urn:microsoft.com/office/officeart/2005/8/layout/process1"/>
    <dgm:cxn modelId="{2AF46D7D-17D6-40FE-B2A6-9D2CBD99F541}" type="presOf" srcId="{8551753B-934D-42BE-B753-A92A23E24220}" destId="{E89F3A6F-B8C1-4EA7-B196-8527C73B21F6}" srcOrd="0" destOrd="0" presId="urn:microsoft.com/office/officeart/2005/8/layout/process1"/>
    <dgm:cxn modelId="{162222A8-7AB8-46F8-8A9C-D571AFDC7CB3}" type="presOf" srcId="{00A4530D-6A9F-49B3-828A-BA33FEC42A16}" destId="{4907C429-4315-4DFE-8D53-629C41F588FB}" srcOrd="0" destOrd="0" presId="urn:microsoft.com/office/officeart/2005/8/layout/process1"/>
    <dgm:cxn modelId="{4AED74BD-DC3E-42A1-9A1C-57B7D9E79A96}" type="presOf" srcId="{1C5541F0-B508-4A5A-B9BA-8029FA3629FF}" destId="{6A22FBB6-E88D-438E-8A4A-F8C78172184F}" srcOrd="0" destOrd="0" presId="urn:microsoft.com/office/officeart/2005/8/layout/process1"/>
    <dgm:cxn modelId="{426BECD4-2354-48C1-A54D-2A9A2F6BF22E}" type="presOf" srcId="{2E44C10C-9C79-4D09-85C5-8876DAB0E1E9}" destId="{893CA8F2-5109-4DC5-AFD3-2DE5CF04EEF2}" srcOrd="1" destOrd="0" presId="urn:microsoft.com/office/officeart/2005/8/layout/process1"/>
    <dgm:cxn modelId="{3B3878DC-F1A8-413A-B8EA-9007A3B4E8A9}" srcId="{00A4530D-6A9F-49B3-828A-BA33FEC42A16}" destId="{8551753B-934D-42BE-B753-A92A23E24220}" srcOrd="3" destOrd="0" parTransId="{CA663EC9-A16E-4D91-BE32-6A47CA9E0C3C}" sibTransId="{0C2F02B2-1261-4739-87EF-D2E6F2AAAE19}"/>
    <dgm:cxn modelId="{D6B8E5DC-CECB-422C-A6E1-7912049DE786}" type="presOf" srcId="{04C0B767-9CEA-4992-A075-D423814D7263}" destId="{C557F225-727D-4C16-AE90-C2E983CD31D0}" srcOrd="1" destOrd="0" presId="urn:microsoft.com/office/officeart/2005/8/layout/process1"/>
    <dgm:cxn modelId="{540E53E7-A53E-4D57-BD34-4E5BFF710374}" srcId="{00A4530D-6A9F-49B3-828A-BA33FEC42A16}" destId="{8A41B292-6B5B-450D-ADC7-D3869247A9A8}" srcOrd="0" destOrd="0" parTransId="{45DD1B03-9905-4DE1-BFDE-0280BC05450B}" sibTransId="{1C5541F0-B508-4A5A-B9BA-8029FA3629FF}"/>
    <dgm:cxn modelId="{8B0261E9-BC90-430F-85D1-7E8A6277477E}" srcId="{00A4530D-6A9F-49B3-828A-BA33FEC42A16}" destId="{F9836123-1CA0-4A3F-8D8A-C334155EFA44}" srcOrd="2" destOrd="0" parTransId="{2D31A184-133B-4CCF-95B6-F519FEB1B17D}" sibTransId="{04C0B767-9CEA-4992-A075-D423814D7263}"/>
    <dgm:cxn modelId="{569699EC-B339-4CE7-8F9B-9F937761DF74}" srcId="{00A4530D-6A9F-49B3-828A-BA33FEC42A16}" destId="{3E16775B-E8CA-43F8-9A1C-B03B70A99958}" srcOrd="1" destOrd="0" parTransId="{0A344C9D-3215-431F-9006-D9E13D5D6F88}" sibTransId="{2E44C10C-9C79-4D09-85C5-8876DAB0E1E9}"/>
    <dgm:cxn modelId="{C64F56F3-3707-4E13-B650-23FFC363680B}" type="presOf" srcId="{8A41B292-6B5B-450D-ADC7-D3869247A9A8}" destId="{D0C433AF-0260-4D9F-B95C-96AEA9F43BB5}" srcOrd="0" destOrd="0" presId="urn:microsoft.com/office/officeart/2005/8/layout/process1"/>
    <dgm:cxn modelId="{308105E4-65DB-4E95-A57A-1B807524FF34}" type="presParOf" srcId="{4907C429-4315-4DFE-8D53-629C41F588FB}" destId="{D0C433AF-0260-4D9F-B95C-96AEA9F43BB5}" srcOrd="0" destOrd="0" presId="urn:microsoft.com/office/officeart/2005/8/layout/process1"/>
    <dgm:cxn modelId="{21B22E34-0D9B-459B-B48B-F1725142482B}" type="presParOf" srcId="{4907C429-4315-4DFE-8D53-629C41F588FB}" destId="{6A22FBB6-E88D-438E-8A4A-F8C78172184F}" srcOrd="1" destOrd="0" presId="urn:microsoft.com/office/officeart/2005/8/layout/process1"/>
    <dgm:cxn modelId="{142A4B3D-31DA-47F7-97B5-8A77C0F21825}" type="presParOf" srcId="{6A22FBB6-E88D-438E-8A4A-F8C78172184F}" destId="{C25554E1-1C9A-4ACA-B4FC-AE5B7E643044}" srcOrd="0" destOrd="0" presId="urn:microsoft.com/office/officeart/2005/8/layout/process1"/>
    <dgm:cxn modelId="{7A297AFB-2479-4C8C-9816-FA62C3AC9EEF}" type="presParOf" srcId="{4907C429-4315-4DFE-8D53-629C41F588FB}" destId="{9204CAC6-5912-46A2-90E8-DE401BFBDEEC}" srcOrd="2" destOrd="0" presId="urn:microsoft.com/office/officeart/2005/8/layout/process1"/>
    <dgm:cxn modelId="{CEFD8087-D00D-44F4-A5D8-F501B32F2274}" type="presParOf" srcId="{4907C429-4315-4DFE-8D53-629C41F588FB}" destId="{6061DE55-C4A5-43A8-80DE-AF047169DCF7}" srcOrd="3" destOrd="0" presId="urn:microsoft.com/office/officeart/2005/8/layout/process1"/>
    <dgm:cxn modelId="{F5E0118F-1A99-4206-B266-417605053648}" type="presParOf" srcId="{6061DE55-C4A5-43A8-80DE-AF047169DCF7}" destId="{893CA8F2-5109-4DC5-AFD3-2DE5CF04EEF2}" srcOrd="0" destOrd="0" presId="urn:microsoft.com/office/officeart/2005/8/layout/process1"/>
    <dgm:cxn modelId="{72A0836B-DFCA-49EC-9CE1-8E6D64C90842}" type="presParOf" srcId="{4907C429-4315-4DFE-8D53-629C41F588FB}" destId="{70521FD4-C628-4054-9447-F6EE17A615C0}" srcOrd="4" destOrd="0" presId="urn:microsoft.com/office/officeart/2005/8/layout/process1"/>
    <dgm:cxn modelId="{29AFFCA6-30B4-4081-8C47-17A6BA38C769}" type="presParOf" srcId="{4907C429-4315-4DFE-8D53-629C41F588FB}" destId="{A1A2E54C-2047-4061-B833-2CC0D618917A}" srcOrd="5" destOrd="0" presId="urn:microsoft.com/office/officeart/2005/8/layout/process1"/>
    <dgm:cxn modelId="{ED0FF628-9F00-412A-817B-A37BE81A129F}" type="presParOf" srcId="{A1A2E54C-2047-4061-B833-2CC0D618917A}" destId="{C557F225-727D-4C16-AE90-C2E983CD31D0}" srcOrd="0" destOrd="0" presId="urn:microsoft.com/office/officeart/2005/8/layout/process1"/>
    <dgm:cxn modelId="{D209E97A-E1F8-4920-AC4B-15E78F0E1F86}" type="presParOf" srcId="{4907C429-4315-4DFE-8D53-629C41F588FB}" destId="{E89F3A6F-B8C1-4EA7-B196-8527C73B21F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4C8A50-E15C-4C36-9497-D2F29448A144}" type="doc">
      <dgm:prSet loTypeId="urn:microsoft.com/office/officeart/2005/8/layout/vList4" loCatId="list" qsTypeId="urn:microsoft.com/office/officeart/2005/8/quickstyle/simple1" qsCatId="simple" csTypeId="urn:microsoft.com/office/officeart/2005/8/colors/accent6_2" csCatId="accent6" phldr="1"/>
      <dgm:spPr/>
      <dgm:t>
        <a:bodyPr/>
        <a:lstStyle/>
        <a:p>
          <a:endParaRPr lang="en-US"/>
        </a:p>
      </dgm:t>
    </dgm:pt>
    <dgm:pt modelId="{F25F2EC8-8EBC-44C1-9AAE-E5CD8E5E3AB2}">
      <dgm:prSet phldrT="[Text]" custT="1"/>
      <dgm:spPr/>
      <dgm:t>
        <a:bodyPr/>
        <a:lstStyle/>
        <a:p>
          <a:r>
            <a:rPr lang="en-IN" sz="2800" b="1" dirty="0"/>
            <a:t>To maintain a systematic record of business transactions</a:t>
          </a:r>
          <a:endParaRPr lang="en-US" sz="2800" dirty="0"/>
        </a:p>
      </dgm:t>
    </dgm:pt>
    <dgm:pt modelId="{D0FCB3E2-A9CC-480C-AE1F-A371892B3CB7}" type="parTrans" cxnId="{FB2179AE-6F65-4E42-8C25-772B0B866D60}">
      <dgm:prSet/>
      <dgm:spPr/>
      <dgm:t>
        <a:bodyPr/>
        <a:lstStyle/>
        <a:p>
          <a:endParaRPr lang="en-US"/>
        </a:p>
      </dgm:t>
    </dgm:pt>
    <dgm:pt modelId="{50144A97-4CCC-4459-9B37-2ADF162E9D76}" type="sibTrans" cxnId="{FB2179AE-6F65-4E42-8C25-772B0B866D60}">
      <dgm:prSet/>
      <dgm:spPr/>
      <dgm:t>
        <a:bodyPr/>
        <a:lstStyle/>
        <a:p>
          <a:endParaRPr lang="en-US"/>
        </a:p>
      </dgm:t>
    </dgm:pt>
    <dgm:pt modelId="{4E07D2F3-BFD6-4068-A1C6-17804B960963}">
      <dgm:prSet phldrT="[Text]" custT="1"/>
      <dgm:spPr/>
      <dgm:t>
        <a:bodyPr/>
        <a:lstStyle/>
        <a:p>
          <a:r>
            <a:rPr lang="en-IN" sz="2800" b="1" dirty="0"/>
            <a:t>To ascertain profit and loss</a:t>
          </a:r>
          <a:endParaRPr lang="en-US" sz="2800" dirty="0"/>
        </a:p>
      </dgm:t>
    </dgm:pt>
    <dgm:pt modelId="{A249E19D-F307-40CE-A3D5-1B2ABE5E9752}" type="parTrans" cxnId="{3A6C9602-F1C4-4944-AEA7-E2211F2E883E}">
      <dgm:prSet/>
      <dgm:spPr/>
      <dgm:t>
        <a:bodyPr/>
        <a:lstStyle/>
        <a:p>
          <a:endParaRPr lang="en-US"/>
        </a:p>
      </dgm:t>
    </dgm:pt>
    <dgm:pt modelId="{83E46E96-BA94-4B28-98DA-8867DE22B2E7}" type="sibTrans" cxnId="{3A6C9602-F1C4-4944-AEA7-E2211F2E883E}">
      <dgm:prSet/>
      <dgm:spPr/>
      <dgm:t>
        <a:bodyPr/>
        <a:lstStyle/>
        <a:p>
          <a:endParaRPr lang="en-US"/>
        </a:p>
      </dgm:t>
    </dgm:pt>
    <dgm:pt modelId="{A4D30FC1-8339-4FA4-86D3-4F3E5BB1CD00}">
      <dgm:prSet phldrT="[Text]" custT="1"/>
      <dgm:spPr/>
      <dgm:t>
        <a:bodyPr/>
        <a:lstStyle/>
        <a:p>
          <a:r>
            <a:rPr lang="en-IN" sz="2800" b="1" dirty="0"/>
            <a:t>To determine the financial position</a:t>
          </a:r>
          <a:endParaRPr lang="en-US" sz="2800" dirty="0"/>
        </a:p>
      </dgm:t>
    </dgm:pt>
    <dgm:pt modelId="{90B252AD-8A0C-4A2F-814E-70DDDB261530}" type="parTrans" cxnId="{1B34C567-11C0-4B43-B025-BFE9F9824B5F}">
      <dgm:prSet/>
      <dgm:spPr/>
      <dgm:t>
        <a:bodyPr/>
        <a:lstStyle/>
        <a:p>
          <a:endParaRPr lang="en-US"/>
        </a:p>
      </dgm:t>
    </dgm:pt>
    <dgm:pt modelId="{18B4EB71-AE5C-445D-976B-9AB8B0CACED2}" type="sibTrans" cxnId="{1B34C567-11C0-4B43-B025-BFE9F9824B5F}">
      <dgm:prSet/>
      <dgm:spPr/>
      <dgm:t>
        <a:bodyPr/>
        <a:lstStyle/>
        <a:p>
          <a:endParaRPr lang="en-US"/>
        </a:p>
      </dgm:t>
    </dgm:pt>
    <dgm:pt modelId="{87026FD6-5972-4A02-A377-F67396605D47}">
      <dgm:prSet custT="1"/>
      <dgm:spPr/>
      <dgm:t>
        <a:bodyPr/>
        <a:lstStyle/>
        <a:p>
          <a:pPr rtl="0"/>
          <a:r>
            <a:rPr lang="en-IN" sz="2800" b="1" dirty="0"/>
            <a:t>To provide information to various users</a:t>
          </a:r>
          <a:endParaRPr lang="en-US" sz="2800" dirty="0"/>
        </a:p>
      </dgm:t>
    </dgm:pt>
    <dgm:pt modelId="{EAB740CE-90B5-4055-A6F1-B4CE1CA2FFE6}" type="parTrans" cxnId="{911C679A-9388-431E-BAD0-7C8481765A6B}">
      <dgm:prSet/>
      <dgm:spPr/>
      <dgm:t>
        <a:bodyPr/>
        <a:lstStyle/>
        <a:p>
          <a:endParaRPr lang="en-IN"/>
        </a:p>
      </dgm:t>
    </dgm:pt>
    <dgm:pt modelId="{A486D18A-9F73-4072-9FDA-1CD4AE835268}" type="sibTrans" cxnId="{911C679A-9388-431E-BAD0-7C8481765A6B}">
      <dgm:prSet/>
      <dgm:spPr/>
      <dgm:t>
        <a:bodyPr/>
        <a:lstStyle/>
        <a:p>
          <a:endParaRPr lang="en-IN"/>
        </a:p>
      </dgm:t>
    </dgm:pt>
    <dgm:pt modelId="{B3A82442-A5F1-48A5-AD1F-DB3E60EA270A}">
      <dgm:prSet custT="1"/>
      <dgm:spPr/>
      <dgm:t>
        <a:bodyPr/>
        <a:lstStyle/>
        <a:p>
          <a:r>
            <a:rPr lang="en-IN" sz="2800" b="1" dirty="0"/>
            <a:t>To assist the management</a:t>
          </a:r>
          <a:endParaRPr lang="en-US" sz="2800" dirty="0"/>
        </a:p>
      </dgm:t>
    </dgm:pt>
    <dgm:pt modelId="{A2EC58B4-4A63-4B4F-A2E1-9348B985246D}" type="parTrans" cxnId="{71EC48DA-8700-4ABD-8A42-97DE578B6235}">
      <dgm:prSet/>
      <dgm:spPr/>
      <dgm:t>
        <a:bodyPr/>
        <a:lstStyle/>
        <a:p>
          <a:endParaRPr lang="en-IN"/>
        </a:p>
      </dgm:t>
    </dgm:pt>
    <dgm:pt modelId="{471B8E28-EC4A-4389-BEC6-194B680E28DD}" type="sibTrans" cxnId="{71EC48DA-8700-4ABD-8A42-97DE578B6235}">
      <dgm:prSet/>
      <dgm:spPr/>
      <dgm:t>
        <a:bodyPr/>
        <a:lstStyle/>
        <a:p>
          <a:endParaRPr lang="en-IN"/>
        </a:p>
      </dgm:t>
    </dgm:pt>
    <dgm:pt modelId="{AF1BF58D-4C70-43DF-961F-3E9C854180D0}" type="pres">
      <dgm:prSet presAssocID="{A74C8A50-E15C-4C36-9497-D2F29448A144}" presName="linear" presStyleCnt="0">
        <dgm:presLayoutVars>
          <dgm:dir/>
          <dgm:resizeHandles val="exact"/>
        </dgm:presLayoutVars>
      </dgm:prSet>
      <dgm:spPr/>
    </dgm:pt>
    <dgm:pt modelId="{2F3E2EBB-9DC7-4679-A773-64518EEFA697}" type="pres">
      <dgm:prSet presAssocID="{F25F2EC8-8EBC-44C1-9AAE-E5CD8E5E3AB2}" presName="comp" presStyleCnt="0"/>
      <dgm:spPr/>
    </dgm:pt>
    <dgm:pt modelId="{984B8139-83F1-4669-9863-7D01911264ED}" type="pres">
      <dgm:prSet presAssocID="{F25F2EC8-8EBC-44C1-9AAE-E5CD8E5E3AB2}" presName="box" presStyleLbl="node1" presStyleIdx="0" presStyleCnt="5"/>
      <dgm:spPr/>
    </dgm:pt>
    <dgm:pt modelId="{0610068F-0F18-4516-B255-BC5BBB07C16C}" type="pres">
      <dgm:prSet presAssocID="{F25F2EC8-8EBC-44C1-9AAE-E5CD8E5E3AB2}" presName="img" presStyleLbl="fgImgPlace1" presStyleIdx="0" presStyleCnt="5" custScaleY="119354"/>
      <dgm:spPr>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dgm:spPr>
    </dgm:pt>
    <dgm:pt modelId="{4244493F-ACEF-4D67-9131-0443067ACC63}" type="pres">
      <dgm:prSet presAssocID="{F25F2EC8-8EBC-44C1-9AAE-E5CD8E5E3AB2}" presName="text" presStyleLbl="node1" presStyleIdx="0" presStyleCnt="5">
        <dgm:presLayoutVars>
          <dgm:bulletEnabled val="1"/>
        </dgm:presLayoutVars>
      </dgm:prSet>
      <dgm:spPr/>
    </dgm:pt>
    <dgm:pt modelId="{03DB6907-5583-4DC1-A8BB-03BF9AF27AE9}" type="pres">
      <dgm:prSet presAssocID="{50144A97-4CCC-4459-9B37-2ADF162E9D76}" presName="spacer" presStyleCnt="0"/>
      <dgm:spPr/>
    </dgm:pt>
    <dgm:pt modelId="{0C64371A-1CEA-42D6-A9D4-CCAF00D3C439}" type="pres">
      <dgm:prSet presAssocID="{4E07D2F3-BFD6-4068-A1C6-17804B960963}" presName="comp" presStyleCnt="0"/>
      <dgm:spPr/>
    </dgm:pt>
    <dgm:pt modelId="{F957200E-0F01-4D2B-8A46-2F253BC64485}" type="pres">
      <dgm:prSet presAssocID="{4E07D2F3-BFD6-4068-A1C6-17804B960963}" presName="box" presStyleLbl="node1" presStyleIdx="1" presStyleCnt="5"/>
      <dgm:spPr/>
    </dgm:pt>
    <dgm:pt modelId="{55A4F742-8CD7-4259-B0C0-CF7A8ECD9F69}" type="pres">
      <dgm:prSet presAssocID="{4E07D2F3-BFD6-4068-A1C6-17804B960963}" presName="img" presStyleLbl="fgImgPlace1" presStyleIdx="1" presStyleCnt="5" custScaleY="11376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61000" b="-61000"/>
          </a:stretch>
        </a:blipFill>
      </dgm:spPr>
    </dgm:pt>
    <dgm:pt modelId="{F7B5B827-1148-4E03-B5DC-48A7DBE489CA}" type="pres">
      <dgm:prSet presAssocID="{4E07D2F3-BFD6-4068-A1C6-17804B960963}" presName="text" presStyleLbl="node1" presStyleIdx="1" presStyleCnt="5">
        <dgm:presLayoutVars>
          <dgm:bulletEnabled val="1"/>
        </dgm:presLayoutVars>
      </dgm:prSet>
      <dgm:spPr/>
    </dgm:pt>
    <dgm:pt modelId="{302554AA-96B4-4DD9-BCD8-849B04286AD6}" type="pres">
      <dgm:prSet presAssocID="{83E46E96-BA94-4B28-98DA-8867DE22B2E7}" presName="spacer" presStyleCnt="0"/>
      <dgm:spPr/>
    </dgm:pt>
    <dgm:pt modelId="{D570AB13-CEEE-4372-92D1-70EA34BC9457}" type="pres">
      <dgm:prSet presAssocID="{A4D30FC1-8339-4FA4-86D3-4F3E5BB1CD00}" presName="comp" presStyleCnt="0"/>
      <dgm:spPr/>
    </dgm:pt>
    <dgm:pt modelId="{52064C5C-FBF4-4B39-A50B-8BE16BFBBCA3}" type="pres">
      <dgm:prSet presAssocID="{A4D30FC1-8339-4FA4-86D3-4F3E5BB1CD00}" presName="box" presStyleLbl="node1" presStyleIdx="2" presStyleCnt="5"/>
      <dgm:spPr/>
    </dgm:pt>
    <dgm:pt modelId="{5F26BBD1-C478-4365-AA8E-9F7A8F690F03}" type="pres">
      <dgm:prSet presAssocID="{A4D30FC1-8339-4FA4-86D3-4F3E5BB1CD00}" presName="img" presStyleLbl="fgImgPlace1" presStyleIdx="2" presStyleCnt="5" custScaleY="119383"/>
      <dgm:spPr>
        <a:blipFill>
          <a:blip xmlns:r="http://schemas.openxmlformats.org/officeDocument/2006/relationships" r:embed="rId3">
            <a:extLst>
              <a:ext uri="{28A0092B-C50C-407E-A947-70E740481C1C}">
                <a14:useLocalDpi xmlns:a14="http://schemas.microsoft.com/office/drawing/2010/main" val="0"/>
              </a:ext>
            </a:extLst>
          </a:blip>
          <a:srcRect/>
          <a:stretch>
            <a:fillRect t="-46000" b="-46000"/>
          </a:stretch>
        </a:blipFill>
      </dgm:spPr>
    </dgm:pt>
    <dgm:pt modelId="{0F6372A0-97FC-4EF0-996D-1CC42041930F}" type="pres">
      <dgm:prSet presAssocID="{A4D30FC1-8339-4FA4-86D3-4F3E5BB1CD00}" presName="text" presStyleLbl="node1" presStyleIdx="2" presStyleCnt="5">
        <dgm:presLayoutVars>
          <dgm:bulletEnabled val="1"/>
        </dgm:presLayoutVars>
      </dgm:prSet>
      <dgm:spPr/>
    </dgm:pt>
    <dgm:pt modelId="{ECB1B5FD-EF2D-46C1-937A-C79D1CF11D2E}" type="pres">
      <dgm:prSet presAssocID="{18B4EB71-AE5C-445D-976B-9AB8B0CACED2}" presName="spacer" presStyleCnt="0"/>
      <dgm:spPr/>
    </dgm:pt>
    <dgm:pt modelId="{F48EF497-D0F4-4FEE-9DE0-BEB8083CD47B}" type="pres">
      <dgm:prSet presAssocID="{87026FD6-5972-4A02-A377-F67396605D47}" presName="comp" presStyleCnt="0"/>
      <dgm:spPr/>
    </dgm:pt>
    <dgm:pt modelId="{49F6E9E7-5192-484D-BACE-3F74EF62B748}" type="pres">
      <dgm:prSet presAssocID="{87026FD6-5972-4A02-A377-F67396605D47}" presName="box" presStyleLbl="node1" presStyleIdx="3" presStyleCnt="5"/>
      <dgm:spPr/>
    </dgm:pt>
    <dgm:pt modelId="{E03E17AE-5593-419C-BD59-0E0EC791F337}" type="pres">
      <dgm:prSet presAssocID="{87026FD6-5972-4A02-A377-F67396605D47}" presName="img" presStyleLbl="fgImgPlace1" presStyleIdx="3" presStyleCnt="5" custScaleY="122477"/>
      <dgm:spPr>
        <a:blipFill>
          <a:blip xmlns:r="http://schemas.openxmlformats.org/officeDocument/2006/relationships" r:embed="rId4">
            <a:extLst>
              <a:ext uri="{28A0092B-C50C-407E-A947-70E740481C1C}">
                <a14:useLocalDpi xmlns:a14="http://schemas.microsoft.com/office/drawing/2010/main" val="0"/>
              </a:ext>
            </a:extLst>
          </a:blip>
          <a:srcRect/>
          <a:stretch>
            <a:fillRect t="-31000" b="-31000"/>
          </a:stretch>
        </a:blipFill>
      </dgm:spPr>
    </dgm:pt>
    <dgm:pt modelId="{51061FA8-E083-4C14-8A06-978ECAB04CBE}" type="pres">
      <dgm:prSet presAssocID="{87026FD6-5972-4A02-A377-F67396605D47}" presName="text" presStyleLbl="node1" presStyleIdx="3" presStyleCnt="5">
        <dgm:presLayoutVars>
          <dgm:bulletEnabled val="1"/>
        </dgm:presLayoutVars>
      </dgm:prSet>
      <dgm:spPr/>
    </dgm:pt>
    <dgm:pt modelId="{3E81B25D-76A7-417E-9DF4-264146351295}" type="pres">
      <dgm:prSet presAssocID="{A486D18A-9F73-4072-9FDA-1CD4AE835268}" presName="spacer" presStyleCnt="0"/>
      <dgm:spPr/>
    </dgm:pt>
    <dgm:pt modelId="{055159EC-3373-423B-9D88-2D9710498FFC}" type="pres">
      <dgm:prSet presAssocID="{B3A82442-A5F1-48A5-AD1F-DB3E60EA270A}" presName="comp" presStyleCnt="0"/>
      <dgm:spPr/>
    </dgm:pt>
    <dgm:pt modelId="{83727687-837F-420E-9E28-BBB362D276E7}" type="pres">
      <dgm:prSet presAssocID="{B3A82442-A5F1-48A5-AD1F-DB3E60EA270A}" presName="box" presStyleLbl="node1" presStyleIdx="4" presStyleCnt="5"/>
      <dgm:spPr/>
    </dgm:pt>
    <dgm:pt modelId="{8DD4ADE8-F792-4B25-9673-EAC9B79EE0B1}" type="pres">
      <dgm:prSet presAssocID="{B3A82442-A5F1-48A5-AD1F-DB3E60EA270A}" presName="img" presStyleLbl="fgImgPlace1" presStyleIdx="4" presStyleCnt="5" custScaleY="114680"/>
      <dgm:spPr>
        <a:blipFill>
          <a:blip xmlns:r="http://schemas.openxmlformats.org/officeDocument/2006/relationships" r:embed="rId5">
            <a:extLst>
              <a:ext uri="{28A0092B-C50C-407E-A947-70E740481C1C}">
                <a14:useLocalDpi xmlns:a14="http://schemas.microsoft.com/office/drawing/2010/main" val="0"/>
              </a:ext>
            </a:extLst>
          </a:blip>
          <a:srcRect/>
          <a:stretch>
            <a:fillRect t="-31000" b="-31000"/>
          </a:stretch>
        </a:blipFill>
      </dgm:spPr>
    </dgm:pt>
    <dgm:pt modelId="{B5385FDD-A8B1-43EB-A84B-801DB0BAD019}" type="pres">
      <dgm:prSet presAssocID="{B3A82442-A5F1-48A5-AD1F-DB3E60EA270A}" presName="text" presStyleLbl="node1" presStyleIdx="4" presStyleCnt="5">
        <dgm:presLayoutVars>
          <dgm:bulletEnabled val="1"/>
        </dgm:presLayoutVars>
      </dgm:prSet>
      <dgm:spPr/>
    </dgm:pt>
  </dgm:ptLst>
  <dgm:cxnLst>
    <dgm:cxn modelId="{3A6C9602-F1C4-4944-AEA7-E2211F2E883E}" srcId="{A74C8A50-E15C-4C36-9497-D2F29448A144}" destId="{4E07D2F3-BFD6-4068-A1C6-17804B960963}" srcOrd="1" destOrd="0" parTransId="{A249E19D-F307-40CE-A3D5-1B2ABE5E9752}" sibTransId="{83E46E96-BA94-4B28-98DA-8867DE22B2E7}"/>
    <dgm:cxn modelId="{A8BD641B-AD4A-439B-A4A8-2A1D9177ED44}" type="presOf" srcId="{B3A82442-A5F1-48A5-AD1F-DB3E60EA270A}" destId="{B5385FDD-A8B1-43EB-A84B-801DB0BAD019}" srcOrd="1" destOrd="0" presId="urn:microsoft.com/office/officeart/2005/8/layout/vList4"/>
    <dgm:cxn modelId="{8E66D329-5C3C-4671-9DD6-C2F7DF1ECD3E}" type="presOf" srcId="{87026FD6-5972-4A02-A377-F67396605D47}" destId="{51061FA8-E083-4C14-8A06-978ECAB04CBE}" srcOrd="1" destOrd="0" presId="urn:microsoft.com/office/officeart/2005/8/layout/vList4"/>
    <dgm:cxn modelId="{AC03EA2A-8B9D-4E97-9749-43B4E358D0FA}" type="presOf" srcId="{A4D30FC1-8339-4FA4-86D3-4F3E5BB1CD00}" destId="{52064C5C-FBF4-4B39-A50B-8BE16BFBBCA3}" srcOrd="0" destOrd="0" presId="urn:microsoft.com/office/officeart/2005/8/layout/vList4"/>
    <dgm:cxn modelId="{D2E78F2F-C0D0-4E2F-BB8B-A04626EE7BE4}" type="presOf" srcId="{87026FD6-5972-4A02-A377-F67396605D47}" destId="{49F6E9E7-5192-484D-BACE-3F74EF62B748}" srcOrd="0" destOrd="0" presId="urn:microsoft.com/office/officeart/2005/8/layout/vList4"/>
    <dgm:cxn modelId="{FA638D66-9F33-497C-9BA1-0846A39C1A86}" type="presOf" srcId="{4E07D2F3-BFD6-4068-A1C6-17804B960963}" destId="{F957200E-0F01-4D2B-8A46-2F253BC64485}" srcOrd="0" destOrd="0" presId="urn:microsoft.com/office/officeart/2005/8/layout/vList4"/>
    <dgm:cxn modelId="{1B34C567-11C0-4B43-B025-BFE9F9824B5F}" srcId="{A74C8A50-E15C-4C36-9497-D2F29448A144}" destId="{A4D30FC1-8339-4FA4-86D3-4F3E5BB1CD00}" srcOrd="2" destOrd="0" parTransId="{90B252AD-8A0C-4A2F-814E-70DDDB261530}" sibTransId="{18B4EB71-AE5C-445D-976B-9AB8B0CACED2}"/>
    <dgm:cxn modelId="{F277E947-D6B0-41F5-9B93-A515F67BDCB6}" type="presOf" srcId="{B3A82442-A5F1-48A5-AD1F-DB3E60EA270A}" destId="{83727687-837F-420E-9E28-BBB362D276E7}" srcOrd="0" destOrd="0" presId="urn:microsoft.com/office/officeart/2005/8/layout/vList4"/>
    <dgm:cxn modelId="{243F9E49-D01C-49E1-92A0-52FE3A0EF3D0}" type="presOf" srcId="{A4D30FC1-8339-4FA4-86D3-4F3E5BB1CD00}" destId="{0F6372A0-97FC-4EF0-996D-1CC42041930F}" srcOrd="1" destOrd="0" presId="urn:microsoft.com/office/officeart/2005/8/layout/vList4"/>
    <dgm:cxn modelId="{DD9F1C85-8D7E-44A6-87C0-26DFCA097609}" type="presOf" srcId="{F25F2EC8-8EBC-44C1-9AAE-E5CD8E5E3AB2}" destId="{984B8139-83F1-4669-9863-7D01911264ED}" srcOrd="0" destOrd="0" presId="urn:microsoft.com/office/officeart/2005/8/layout/vList4"/>
    <dgm:cxn modelId="{911C679A-9388-431E-BAD0-7C8481765A6B}" srcId="{A74C8A50-E15C-4C36-9497-D2F29448A144}" destId="{87026FD6-5972-4A02-A377-F67396605D47}" srcOrd="3" destOrd="0" parTransId="{EAB740CE-90B5-4055-A6F1-B4CE1CA2FFE6}" sibTransId="{A486D18A-9F73-4072-9FDA-1CD4AE835268}"/>
    <dgm:cxn modelId="{C97B12A4-1B67-4533-BC2E-C2588C694F29}" type="presOf" srcId="{4E07D2F3-BFD6-4068-A1C6-17804B960963}" destId="{F7B5B827-1148-4E03-B5DC-48A7DBE489CA}" srcOrd="1" destOrd="0" presId="urn:microsoft.com/office/officeart/2005/8/layout/vList4"/>
    <dgm:cxn modelId="{FB2179AE-6F65-4E42-8C25-772B0B866D60}" srcId="{A74C8A50-E15C-4C36-9497-D2F29448A144}" destId="{F25F2EC8-8EBC-44C1-9AAE-E5CD8E5E3AB2}" srcOrd="0" destOrd="0" parTransId="{D0FCB3E2-A9CC-480C-AE1F-A371892B3CB7}" sibTransId="{50144A97-4CCC-4459-9B37-2ADF162E9D76}"/>
    <dgm:cxn modelId="{98D446C3-40EC-4AD4-9DA6-E271DD3D6529}" type="presOf" srcId="{F25F2EC8-8EBC-44C1-9AAE-E5CD8E5E3AB2}" destId="{4244493F-ACEF-4D67-9131-0443067ACC63}" srcOrd="1" destOrd="0" presId="urn:microsoft.com/office/officeart/2005/8/layout/vList4"/>
    <dgm:cxn modelId="{71EC48DA-8700-4ABD-8A42-97DE578B6235}" srcId="{A74C8A50-E15C-4C36-9497-D2F29448A144}" destId="{B3A82442-A5F1-48A5-AD1F-DB3E60EA270A}" srcOrd="4" destOrd="0" parTransId="{A2EC58B4-4A63-4B4F-A2E1-9348B985246D}" sibTransId="{471B8E28-EC4A-4389-BEC6-194B680E28DD}"/>
    <dgm:cxn modelId="{AEC053DE-F56D-4147-9F15-1299377D864B}" type="presOf" srcId="{A74C8A50-E15C-4C36-9497-D2F29448A144}" destId="{AF1BF58D-4C70-43DF-961F-3E9C854180D0}" srcOrd="0" destOrd="0" presId="urn:microsoft.com/office/officeart/2005/8/layout/vList4"/>
    <dgm:cxn modelId="{53CEFC17-7A98-47BF-8259-89B703528D5E}" type="presParOf" srcId="{AF1BF58D-4C70-43DF-961F-3E9C854180D0}" destId="{2F3E2EBB-9DC7-4679-A773-64518EEFA697}" srcOrd="0" destOrd="0" presId="urn:microsoft.com/office/officeart/2005/8/layout/vList4"/>
    <dgm:cxn modelId="{871A5318-4F06-49BA-A240-AC7E27A2A28A}" type="presParOf" srcId="{2F3E2EBB-9DC7-4679-A773-64518EEFA697}" destId="{984B8139-83F1-4669-9863-7D01911264ED}" srcOrd="0" destOrd="0" presId="urn:microsoft.com/office/officeart/2005/8/layout/vList4"/>
    <dgm:cxn modelId="{C9677AEF-F44B-467E-9429-E4D20BBFA76C}" type="presParOf" srcId="{2F3E2EBB-9DC7-4679-A773-64518EEFA697}" destId="{0610068F-0F18-4516-B255-BC5BBB07C16C}" srcOrd="1" destOrd="0" presId="urn:microsoft.com/office/officeart/2005/8/layout/vList4"/>
    <dgm:cxn modelId="{A6AE1E8F-2FFD-4A33-BD28-D8AFECDC0F33}" type="presParOf" srcId="{2F3E2EBB-9DC7-4679-A773-64518EEFA697}" destId="{4244493F-ACEF-4D67-9131-0443067ACC63}" srcOrd="2" destOrd="0" presId="urn:microsoft.com/office/officeart/2005/8/layout/vList4"/>
    <dgm:cxn modelId="{F80EAC55-CD92-4E10-BB5D-20703E0BE3D0}" type="presParOf" srcId="{AF1BF58D-4C70-43DF-961F-3E9C854180D0}" destId="{03DB6907-5583-4DC1-A8BB-03BF9AF27AE9}" srcOrd="1" destOrd="0" presId="urn:microsoft.com/office/officeart/2005/8/layout/vList4"/>
    <dgm:cxn modelId="{64472EA2-CC8D-44B0-AA91-6B0683D87A7F}" type="presParOf" srcId="{AF1BF58D-4C70-43DF-961F-3E9C854180D0}" destId="{0C64371A-1CEA-42D6-A9D4-CCAF00D3C439}" srcOrd="2" destOrd="0" presId="urn:microsoft.com/office/officeart/2005/8/layout/vList4"/>
    <dgm:cxn modelId="{ABBB312E-6E7E-414B-A866-8F495CA5AE4C}" type="presParOf" srcId="{0C64371A-1CEA-42D6-A9D4-CCAF00D3C439}" destId="{F957200E-0F01-4D2B-8A46-2F253BC64485}" srcOrd="0" destOrd="0" presId="urn:microsoft.com/office/officeart/2005/8/layout/vList4"/>
    <dgm:cxn modelId="{81605A00-F191-4F1E-91E6-87B3EA0DA05D}" type="presParOf" srcId="{0C64371A-1CEA-42D6-A9D4-CCAF00D3C439}" destId="{55A4F742-8CD7-4259-B0C0-CF7A8ECD9F69}" srcOrd="1" destOrd="0" presId="urn:microsoft.com/office/officeart/2005/8/layout/vList4"/>
    <dgm:cxn modelId="{AC4F4E03-8328-455F-883B-12C65001AF6D}" type="presParOf" srcId="{0C64371A-1CEA-42D6-A9D4-CCAF00D3C439}" destId="{F7B5B827-1148-4E03-B5DC-48A7DBE489CA}" srcOrd="2" destOrd="0" presId="urn:microsoft.com/office/officeart/2005/8/layout/vList4"/>
    <dgm:cxn modelId="{13612EC3-D9FF-4A6D-9EA4-6F2B817D4741}" type="presParOf" srcId="{AF1BF58D-4C70-43DF-961F-3E9C854180D0}" destId="{302554AA-96B4-4DD9-BCD8-849B04286AD6}" srcOrd="3" destOrd="0" presId="urn:microsoft.com/office/officeart/2005/8/layout/vList4"/>
    <dgm:cxn modelId="{6ADF31C4-0553-44FC-9669-0B6CA4536BC9}" type="presParOf" srcId="{AF1BF58D-4C70-43DF-961F-3E9C854180D0}" destId="{D570AB13-CEEE-4372-92D1-70EA34BC9457}" srcOrd="4" destOrd="0" presId="urn:microsoft.com/office/officeart/2005/8/layout/vList4"/>
    <dgm:cxn modelId="{76A67E9F-9D88-42ED-A5C4-1C7FF115E928}" type="presParOf" srcId="{D570AB13-CEEE-4372-92D1-70EA34BC9457}" destId="{52064C5C-FBF4-4B39-A50B-8BE16BFBBCA3}" srcOrd="0" destOrd="0" presId="urn:microsoft.com/office/officeart/2005/8/layout/vList4"/>
    <dgm:cxn modelId="{C69504CA-4BB7-4EDF-B1B9-AAEE348CC4B6}" type="presParOf" srcId="{D570AB13-CEEE-4372-92D1-70EA34BC9457}" destId="{5F26BBD1-C478-4365-AA8E-9F7A8F690F03}" srcOrd="1" destOrd="0" presId="urn:microsoft.com/office/officeart/2005/8/layout/vList4"/>
    <dgm:cxn modelId="{0454AF4B-83AD-4908-A491-CD97472F0C3F}" type="presParOf" srcId="{D570AB13-CEEE-4372-92D1-70EA34BC9457}" destId="{0F6372A0-97FC-4EF0-996D-1CC42041930F}" srcOrd="2" destOrd="0" presId="urn:microsoft.com/office/officeart/2005/8/layout/vList4"/>
    <dgm:cxn modelId="{F03FD3AC-BC47-467D-A860-F790A49E3DD3}" type="presParOf" srcId="{AF1BF58D-4C70-43DF-961F-3E9C854180D0}" destId="{ECB1B5FD-EF2D-46C1-937A-C79D1CF11D2E}" srcOrd="5" destOrd="0" presId="urn:microsoft.com/office/officeart/2005/8/layout/vList4"/>
    <dgm:cxn modelId="{C9082F18-D269-4447-A62A-9A4062813396}" type="presParOf" srcId="{AF1BF58D-4C70-43DF-961F-3E9C854180D0}" destId="{F48EF497-D0F4-4FEE-9DE0-BEB8083CD47B}" srcOrd="6" destOrd="0" presId="urn:microsoft.com/office/officeart/2005/8/layout/vList4"/>
    <dgm:cxn modelId="{A0E24576-0A12-4621-9951-2B2AC69E1F4A}" type="presParOf" srcId="{F48EF497-D0F4-4FEE-9DE0-BEB8083CD47B}" destId="{49F6E9E7-5192-484D-BACE-3F74EF62B748}" srcOrd="0" destOrd="0" presId="urn:microsoft.com/office/officeart/2005/8/layout/vList4"/>
    <dgm:cxn modelId="{D1BA3B7D-5C3E-45A8-A2F2-D8FFF77D6B71}" type="presParOf" srcId="{F48EF497-D0F4-4FEE-9DE0-BEB8083CD47B}" destId="{E03E17AE-5593-419C-BD59-0E0EC791F337}" srcOrd="1" destOrd="0" presId="urn:microsoft.com/office/officeart/2005/8/layout/vList4"/>
    <dgm:cxn modelId="{25622A03-3B4A-42DE-85C9-CAC4B133B62D}" type="presParOf" srcId="{F48EF497-D0F4-4FEE-9DE0-BEB8083CD47B}" destId="{51061FA8-E083-4C14-8A06-978ECAB04CBE}" srcOrd="2" destOrd="0" presId="urn:microsoft.com/office/officeart/2005/8/layout/vList4"/>
    <dgm:cxn modelId="{C191C25E-536A-4CCD-956D-ADD2D3CDC848}" type="presParOf" srcId="{AF1BF58D-4C70-43DF-961F-3E9C854180D0}" destId="{3E81B25D-76A7-417E-9DF4-264146351295}" srcOrd="7" destOrd="0" presId="urn:microsoft.com/office/officeart/2005/8/layout/vList4"/>
    <dgm:cxn modelId="{EA56C54C-9B1C-4DB1-8017-8B4FFCDDBE04}" type="presParOf" srcId="{AF1BF58D-4C70-43DF-961F-3E9C854180D0}" destId="{055159EC-3373-423B-9D88-2D9710498FFC}" srcOrd="8" destOrd="0" presId="urn:microsoft.com/office/officeart/2005/8/layout/vList4"/>
    <dgm:cxn modelId="{4089CC29-254A-4A1D-A955-6D9C6B07BB6C}" type="presParOf" srcId="{055159EC-3373-423B-9D88-2D9710498FFC}" destId="{83727687-837F-420E-9E28-BBB362D276E7}" srcOrd="0" destOrd="0" presId="urn:microsoft.com/office/officeart/2005/8/layout/vList4"/>
    <dgm:cxn modelId="{548C13BF-11E8-40E4-A7ED-834A580C8A73}" type="presParOf" srcId="{055159EC-3373-423B-9D88-2D9710498FFC}" destId="{8DD4ADE8-F792-4B25-9673-EAC9B79EE0B1}" srcOrd="1" destOrd="0" presId="urn:microsoft.com/office/officeart/2005/8/layout/vList4"/>
    <dgm:cxn modelId="{342237AE-75BA-4238-B4D9-F69EA95F5915}" type="presParOf" srcId="{055159EC-3373-423B-9D88-2D9710498FFC}" destId="{B5385FDD-A8B1-43EB-A84B-801DB0BAD01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FD9F82D-98B6-4CF4-AE7E-98E6C92A435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E961D14-E39A-4352-90A6-C7BECC6F613F}">
      <dgm:prSet/>
      <dgm:spPr>
        <a:solidFill>
          <a:schemeClr val="tx1"/>
        </a:solidFill>
      </dgm:spPr>
      <dgm:t>
        <a:bodyPr/>
        <a:lstStyle/>
        <a:p>
          <a:r>
            <a:rPr lang="en-IN" dirty="0"/>
            <a:t>A complete and systematic record</a:t>
          </a:r>
        </a:p>
      </dgm:t>
    </dgm:pt>
    <dgm:pt modelId="{B22BB0BE-76EE-4A17-BC21-A68B1BC4B69A}" type="parTrans" cxnId="{66FA82A6-2B2F-4DB5-B888-6625CE8E3C7C}">
      <dgm:prSet/>
      <dgm:spPr/>
      <dgm:t>
        <a:bodyPr/>
        <a:lstStyle/>
        <a:p>
          <a:endParaRPr lang="en-IN"/>
        </a:p>
      </dgm:t>
    </dgm:pt>
    <dgm:pt modelId="{8671B02E-B708-4ADF-BC6A-C4C028B7BFB9}" type="sibTrans" cxnId="{66FA82A6-2B2F-4DB5-B888-6625CE8E3C7C}">
      <dgm:prSet/>
      <dgm:spPr/>
      <dgm:t>
        <a:bodyPr/>
        <a:lstStyle/>
        <a:p>
          <a:endParaRPr lang="en-IN"/>
        </a:p>
      </dgm:t>
    </dgm:pt>
    <dgm:pt modelId="{D8480BDF-974B-47B9-AC2A-8E1D5ACF7413}">
      <dgm:prSet/>
      <dgm:spPr>
        <a:solidFill>
          <a:schemeClr val="tx1"/>
        </a:solidFill>
      </dgm:spPr>
      <dgm:t>
        <a:bodyPr/>
        <a:lstStyle/>
        <a:p>
          <a:r>
            <a:rPr lang="en-IN" dirty="0"/>
            <a:t>Valuation of the enterprise</a:t>
          </a:r>
        </a:p>
      </dgm:t>
    </dgm:pt>
    <dgm:pt modelId="{5819916E-7A19-409C-929D-BFC648611164}" type="parTrans" cxnId="{5ABB1B63-6942-43FE-9DC7-B2037BC9EFBD}">
      <dgm:prSet/>
      <dgm:spPr/>
      <dgm:t>
        <a:bodyPr/>
        <a:lstStyle/>
        <a:p>
          <a:endParaRPr lang="en-IN"/>
        </a:p>
      </dgm:t>
    </dgm:pt>
    <dgm:pt modelId="{2E9D6288-3504-4F3D-91A7-989C94ACD6CA}" type="sibTrans" cxnId="{5ABB1B63-6942-43FE-9DC7-B2037BC9EFBD}">
      <dgm:prSet/>
      <dgm:spPr/>
      <dgm:t>
        <a:bodyPr/>
        <a:lstStyle/>
        <a:p>
          <a:endParaRPr lang="en-IN"/>
        </a:p>
      </dgm:t>
    </dgm:pt>
    <dgm:pt modelId="{0D215C9E-C87B-4CF8-8461-8E31BF0D3E5A}">
      <dgm:prSet/>
      <dgm:spPr>
        <a:solidFill>
          <a:schemeClr val="tx1"/>
        </a:solidFill>
      </dgm:spPr>
      <dgm:t>
        <a:bodyPr/>
        <a:lstStyle/>
        <a:p>
          <a:r>
            <a:rPr lang="en-IN"/>
            <a:t>Evidence in court</a:t>
          </a:r>
        </a:p>
      </dgm:t>
    </dgm:pt>
    <dgm:pt modelId="{16409287-3647-41D9-91AA-7C42DF823DE9}" type="parTrans" cxnId="{576B2746-AEF0-4373-8483-5D6D6985CAB6}">
      <dgm:prSet/>
      <dgm:spPr/>
      <dgm:t>
        <a:bodyPr/>
        <a:lstStyle/>
        <a:p>
          <a:endParaRPr lang="en-IN"/>
        </a:p>
      </dgm:t>
    </dgm:pt>
    <dgm:pt modelId="{00A21623-4538-4652-82E4-A34DDC4C5D23}" type="sibTrans" cxnId="{576B2746-AEF0-4373-8483-5D6D6985CAB6}">
      <dgm:prSet/>
      <dgm:spPr/>
      <dgm:t>
        <a:bodyPr/>
        <a:lstStyle/>
        <a:p>
          <a:endParaRPr lang="en-IN"/>
        </a:p>
      </dgm:t>
    </dgm:pt>
    <dgm:pt modelId="{FF8E8004-8AF1-4D6D-9258-61FA42F35CA8}">
      <dgm:prSet/>
      <dgm:spPr>
        <a:solidFill>
          <a:schemeClr val="tx1"/>
        </a:solidFill>
      </dgm:spPr>
      <dgm:t>
        <a:bodyPr/>
        <a:lstStyle/>
        <a:p>
          <a:r>
            <a:rPr lang="en-IN" dirty="0"/>
            <a:t>In accordance with the law</a:t>
          </a:r>
        </a:p>
      </dgm:t>
    </dgm:pt>
    <dgm:pt modelId="{70009B2A-D00B-401D-80D1-29C9C9B19255}" type="parTrans" cxnId="{E8B32130-E570-45AC-9B76-1D78C2CDFD63}">
      <dgm:prSet/>
      <dgm:spPr/>
      <dgm:t>
        <a:bodyPr/>
        <a:lstStyle/>
        <a:p>
          <a:endParaRPr lang="en-IN"/>
        </a:p>
      </dgm:t>
    </dgm:pt>
    <dgm:pt modelId="{B6D4B37C-4661-4898-BE68-E29259B357EC}" type="sibTrans" cxnId="{E8B32130-E570-45AC-9B76-1D78C2CDFD63}">
      <dgm:prSet/>
      <dgm:spPr/>
      <dgm:t>
        <a:bodyPr/>
        <a:lstStyle/>
        <a:p>
          <a:endParaRPr lang="en-IN"/>
        </a:p>
      </dgm:t>
    </dgm:pt>
    <dgm:pt modelId="{9812C4CD-607F-40F1-A84B-9BD38F9BEAA9}">
      <dgm:prSet/>
      <dgm:spPr>
        <a:solidFill>
          <a:schemeClr val="tx1"/>
        </a:solidFill>
      </dgm:spPr>
      <dgm:t>
        <a:bodyPr/>
        <a:lstStyle/>
        <a:p>
          <a:r>
            <a:rPr lang="en-IN" dirty="0"/>
            <a:t>Inter-company or intra-company comparison</a:t>
          </a:r>
        </a:p>
      </dgm:t>
    </dgm:pt>
    <dgm:pt modelId="{7F47D50A-D460-4522-B407-0187E8D32C54}" type="parTrans" cxnId="{F6C83D03-FD89-47C2-A89C-CAB8A403CA80}">
      <dgm:prSet/>
      <dgm:spPr/>
      <dgm:t>
        <a:bodyPr/>
        <a:lstStyle/>
        <a:p>
          <a:endParaRPr lang="en-IN"/>
        </a:p>
      </dgm:t>
    </dgm:pt>
    <dgm:pt modelId="{0AB4E3CE-C7A4-4186-BD12-DEE67A924413}" type="sibTrans" cxnId="{F6C83D03-FD89-47C2-A89C-CAB8A403CA80}">
      <dgm:prSet/>
      <dgm:spPr/>
      <dgm:t>
        <a:bodyPr/>
        <a:lstStyle/>
        <a:p>
          <a:endParaRPr lang="en-IN"/>
        </a:p>
      </dgm:t>
    </dgm:pt>
    <dgm:pt modelId="{FCBC15A0-23D6-44E6-80D0-22B48A368BAA}">
      <dgm:prSet/>
      <dgm:spPr>
        <a:solidFill>
          <a:schemeClr val="tx1"/>
        </a:solidFill>
      </dgm:spPr>
      <dgm:t>
        <a:bodyPr/>
        <a:lstStyle/>
        <a:p>
          <a:r>
            <a:rPr lang="en-IN" dirty="0"/>
            <a:t>Facilitates auditing</a:t>
          </a:r>
        </a:p>
      </dgm:t>
    </dgm:pt>
    <dgm:pt modelId="{6152CD82-8E0A-4248-9986-55A4F4A4A8AC}" type="parTrans" cxnId="{D904B68E-CE8D-4A52-A6AC-ECDA166CB40A}">
      <dgm:prSet/>
      <dgm:spPr/>
      <dgm:t>
        <a:bodyPr/>
        <a:lstStyle/>
        <a:p>
          <a:endParaRPr lang="en-IN"/>
        </a:p>
      </dgm:t>
    </dgm:pt>
    <dgm:pt modelId="{40C937C6-859C-40B2-A9F1-C57DCA6C6A9F}" type="sibTrans" cxnId="{D904B68E-CE8D-4A52-A6AC-ECDA166CB40A}">
      <dgm:prSet/>
      <dgm:spPr/>
      <dgm:t>
        <a:bodyPr/>
        <a:lstStyle/>
        <a:p>
          <a:endParaRPr lang="en-IN"/>
        </a:p>
      </dgm:t>
    </dgm:pt>
    <dgm:pt modelId="{C075B3AD-7177-41FC-A385-0A57C2512D54}">
      <dgm:prSet custT="1"/>
      <dgm:spPr>
        <a:solidFill>
          <a:schemeClr val="tx1"/>
        </a:solidFill>
      </dgm:spPr>
      <dgm:t>
        <a:bodyPr/>
        <a:lstStyle/>
        <a:p>
          <a:r>
            <a:rPr lang="en-IN" sz="2800" dirty="0"/>
            <a:t>Facilitates financial analysis</a:t>
          </a:r>
        </a:p>
      </dgm:t>
    </dgm:pt>
    <dgm:pt modelId="{F3DA1ED4-4710-4746-87D9-1D50CBD837DB}" type="parTrans" cxnId="{C6CCE41B-992C-4300-8E6E-7AE81022D13E}">
      <dgm:prSet/>
      <dgm:spPr/>
      <dgm:t>
        <a:bodyPr/>
        <a:lstStyle/>
        <a:p>
          <a:endParaRPr lang="en-IN"/>
        </a:p>
      </dgm:t>
    </dgm:pt>
    <dgm:pt modelId="{950DB508-C6E9-4E62-A8E2-09CCE93BDE89}" type="sibTrans" cxnId="{C6CCE41B-992C-4300-8E6E-7AE81022D13E}">
      <dgm:prSet/>
      <dgm:spPr/>
      <dgm:t>
        <a:bodyPr/>
        <a:lstStyle/>
        <a:p>
          <a:endParaRPr lang="en-IN"/>
        </a:p>
      </dgm:t>
    </dgm:pt>
    <dgm:pt modelId="{5610B307-401C-4296-B689-8CCD32DF003A}">
      <dgm:prSet/>
      <dgm:spPr>
        <a:solidFill>
          <a:schemeClr val="tx1"/>
        </a:solidFill>
      </dgm:spPr>
      <dgm:t>
        <a:bodyPr/>
        <a:lstStyle/>
        <a:p>
          <a:r>
            <a:rPr lang="en-IN" dirty="0"/>
            <a:t>Effective management</a:t>
          </a:r>
        </a:p>
      </dgm:t>
    </dgm:pt>
    <dgm:pt modelId="{09CB4C2F-7441-40EE-86AF-F9042048B77F}" type="parTrans" cxnId="{483C5044-A397-48DB-96AA-86A864CDA3C1}">
      <dgm:prSet/>
      <dgm:spPr/>
      <dgm:t>
        <a:bodyPr/>
        <a:lstStyle/>
        <a:p>
          <a:endParaRPr lang="en-IN"/>
        </a:p>
      </dgm:t>
    </dgm:pt>
    <dgm:pt modelId="{88D63318-9C3F-4C7E-8845-28366158D5E3}" type="sibTrans" cxnId="{483C5044-A397-48DB-96AA-86A864CDA3C1}">
      <dgm:prSet/>
      <dgm:spPr/>
      <dgm:t>
        <a:bodyPr/>
        <a:lstStyle/>
        <a:p>
          <a:endParaRPr lang="en-IN"/>
        </a:p>
      </dgm:t>
    </dgm:pt>
    <dgm:pt modelId="{F1E0A051-80A0-4E55-975B-6B6E05350ACD}" type="pres">
      <dgm:prSet presAssocID="{7FD9F82D-98B6-4CF4-AE7E-98E6C92A4358}" presName="Name0" presStyleCnt="0">
        <dgm:presLayoutVars>
          <dgm:dir/>
          <dgm:animLvl val="lvl"/>
          <dgm:resizeHandles val="exact"/>
        </dgm:presLayoutVars>
      </dgm:prSet>
      <dgm:spPr/>
    </dgm:pt>
    <dgm:pt modelId="{E0CD1A97-45FD-41DA-A7FB-C6449FA94EDE}" type="pres">
      <dgm:prSet presAssocID="{5E961D14-E39A-4352-90A6-C7BECC6F613F}" presName="linNode" presStyleCnt="0"/>
      <dgm:spPr/>
    </dgm:pt>
    <dgm:pt modelId="{A319A629-39EC-4EF2-B921-D520A32AA636}" type="pres">
      <dgm:prSet presAssocID="{5E961D14-E39A-4352-90A6-C7BECC6F613F}" presName="parentText" presStyleLbl="node1" presStyleIdx="0" presStyleCnt="8" custScaleX="159179">
        <dgm:presLayoutVars>
          <dgm:chMax val="1"/>
          <dgm:bulletEnabled val="1"/>
        </dgm:presLayoutVars>
      </dgm:prSet>
      <dgm:spPr/>
    </dgm:pt>
    <dgm:pt modelId="{68DE9212-071C-40D0-95E8-347318DF1B31}" type="pres">
      <dgm:prSet presAssocID="{8671B02E-B708-4ADF-BC6A-C4C028B7BFB9}" presName="sp" presStyleCnt="0"/>
      <dgm:spPr/>
    </dgm:pt>
    <dgm:pt modelId="{F04091E2-5127-4DB0-91F5-725534A578E1}" type="pres">
      <dgm:prSet presAssocID="{D8480BDF-974B-47B9-AC2A-8E1D5ACF7413}" presName="linNode" presStyleCnt="0"/>
      <dgm:spPr/>
    </dgm:pt>
    <dgm:pt modelId="{98F49D98-7700-435A-9B37-BD557DFA8DD3}" type="pres">
      <dgm:prSet presAssocID="{D8480BDF-974B-47B9-AC2A-8E1D5ACF7413}" presName="parentText" presStyleLbl="node1" presStyleIdx="1" presStyleCnt="8" custScaleX="159179">
        <dgm:presLayoutVars>
          <dgm:chMax val="1"/>
          <dgm:bulletEnabled val="1"/>
        </dgm:presLayoutVars>
      </dgm:prSet>
      <dgm:spPr/>
    </dgm:pt>
    <dgm:pt modelId="{447DA256-6100-46BC-8F01-E1298F5831C4}" type="pres">
      <dgm:prSet presAssocID="{2E9D6288-3504-4F3D-91A7-989C94ACD6CA}" presName="sp" presStyleCnt="0"/>
      <dgm:spPr/>
    </dgm:pt>
    <dgm:pt modelId="{ACC2F040-4D25-4CF8-B783-6ACFBE528100}" type="pres">
      <dgm:prSet presAssocID="{0D215C9E-C87B-4CF8-8461-8E31BF0D3E5A}" presName="linNode" presStyleCnt="0"/>
      <dgm:spPr/>
    </dgm:pt>
    <dgm:pt modelId="{97059EE6-25F8-4C18-8D6B-09D12A75F313}" type="pres">
      <dgm:prSet presAssocID="{0D215C9E-C87B-4CF8-8461-8E31BF0D3E5A}" presName="parentText" presStyleLbl="node1" presStyleIdx="2" presStyleCnt="8" custScaleX="159179">
        <dgm:presLayoutVars>
          <dgm:chMax val="1"/>
          <dgm:bulletEnabled val="1"/>
        </dgm:presLayoutVars>
      </dgm:prSet>
      <dgm:spPr/>
    </dgm:pt>
    <dgm:pt modelId="{83934ECF-2198-42AF-A5B7-8D46A05E27A3}" type="pres">
      <dgm:prSet presAssocID="{00A21623-4538-4652-82E4-A34DDC4C5D23}" presName="sp" presStyleCnt="0"/>
      <dgm:spPr/>
    </dgm:pt>
    <dgm:pt modelId="{92844FC1-19FA-42DB-A7B6-5C1E389B2903}" type="pres">
      <dgm:prSet presAssocID="{FF8E8004-8AF1-4D6D-9258-61FA42F35CA8}" presName="linNode" presStyleCnt="0"/>
      <dgm:spPr/>
    </dgm:pt>
    <dgm:pt modelId="{A05A2F89-BDC0-454E-87AF-A96A9017FD2E}" type="pres">
      <dgm:prSet presAssocID="{FF8E8004-8AF1-4D6D-9258-61FA42F35CA8}" presName="parentText" presStyleLbl="node1" presStyleIdx="3" presStyleCnt="8" custScaleX="159179">
        <dgm:presLayoutVars>
          <dgm:chMax val="1"/>
          <dgm:bulletEnabled val="1"/>
        </dgm:presLayoutVars>
      </dgm:prSet>
      <dgm:spPr/>
    </dgm:pt>
    <dgm:pt modelId="{9D998D89-FE73-4A38-9C9B-9282460FF378}" type="pres">
      <dgm:prSet presAssocID="{B6D4B37C-4661-4898-BE68-E29259B357EC}" presName="sp" presStyleCnt="0"/>
      <dgm:spPr/>
    </dgm:pt>
    <dgm:pt modelId="{C4358141-F5A6-4B64-AA35-7AA79500A45C}" type="pres">
      <dgm:prSet presAssocID="{9812C4CD-607F-40F1-A84B-9BD38F9BEAA9}" presName="linNode" presStyleCnt="0"/>
      <dgm:spPr/>
    </dgm:pt>
    <dgm:pt modelId="{1C730B3C-4E25-4C5B-8FCD-47DCC1AD703F}" type="pres">
      <dgm:prSet presAssocID="{9812C4CD-607F-40F1-A84B-9BD38F9BEAA9}" presName="parentText" presStyleLbl="node1" presStyleIdx="4" presStyleCnt="8" custScaleX="159179">
        <dgm:presLayoutVars>
          <dgm:chMax val="1"/>
          <dgm:bulletEnabled val="1"/>
        </dgm:presLayoutVars>
      </dgm:prSet>
      <dgm:spPr/>
    </dgm:pt>
    <dgm:pt modelId="{9BD44DAD-342A-4FA2-97F2-5E7C75A4B17C}" type="pres">
      <dgm:prSet presAssocID="{0AB4E3CE-C7A4-4186-BD12-DEE67A924413}" presName="sp" presStyleCnt="0"/>
      <dgm:spPr/>
    </dgm:pt>
    <dgm:pt modelId="{9B3F998B-0C78-47CD-B105-79856DA7A964}" type="pres">
      <dgm:prSet presAssocID="{FCBC15A0-23D6-44E6-80D0-22B48A368BAA}" presName="linNode" presStyleCnt="0"/>
      <dgm:spPr/>
    </dgm:pt>
    <dgm:pt modelId="{10E8B8BF-78B9-4529-BD0A-913BC95E73CB}" type="pres">
      <dgm:prSet presAssocID="{FCBC15A0-23D6-44E6-80D0-22B48A368BAA}" presName="parentText" presStyleLbl="node1" presStyleIdx="5" presStyleCnt="8" custScaleX="159179">
        <dgm:presLayoutVars>
          <dgm:chMax val="1"/>
          <dgm:bulletEnabled val="1"/>
        </dgm:presLayoutVars>
      </dgm:prSet>
      <dgm:spPr/>
    </dgm:pt>
    <dgm:pt modelId="{113D869A-E6A0-469C-A140-6A3AFEF8C977}" type="pres">
      <dgm:prSet presAssocID="{40C937C6-859C-40B2-A9F1-C57DCA6C6A9F}" presName="sp" presStyleCnt="0"/>
      <dgm:spPr/>
    </dgm:pt>
    <dgm:pt modelId="{F8A95645-1C4B-451F-8587-258AB04F0642}" type="pres">
      <dgm:prSet presAssocID="{C075B3AD-7177-41FC-A385-0A57C2512D54}" presName="linNode" presStyleCnt="0"/>
      <dgm:spPr/>
    </dgm:pt>
    <dgm:pt modelId="{CB5486CC-5A00-4D32-AA73-DEB30E08BEBF}" type="pres">
      <dgm:prSet presAssocID="{C075B3AD-7177-41FC-A385-0A57C2512D54}" presName="parentText" presStyleLbl="node1" presStyleIdx="6" presStyleCnt="8" custScaleX="159179">
        <dgm:presLayoutVars>
          <dgm:chMax val="1"/>
          <dgm:bulletEnabled val="1"/>
        </dgm:presLayoutVars>
      </dgm:prSet>
      <dgm:spPr/>
    </dgm:pt>
    <dgm:pt modelId="{A389F0C2-570F-4B15-AA52-46CAA2AEA50F}" type="pres">
      <dgm:prSet presAssocID="{950DB508-C6E9-4E62-A8E2-09CCE93BDE89}" presName="sp" presStyleCnt="0"/>
      <dgm:spPr/>
    </dgm:pt>
    <dgm:pt modelId="{8D10A925-FE4C-4A1D-90D1-7C0AC06CFF2D}" type="pres">
      <dgm:prSet presAssocID="{5610B307-401C-4296-B689-8CCD32DF003A}" presName="linNode" presStyleCnt="0"/>
      <dgm:spPr/>
    </dgm:pt>
    <dgm:pt modelId="{7C120823-42A0-40C6-B84B-AB90AE25367D}" type="pres">
      <dgm:prSet presAssocID="{5610B307-401C-4296-B689-8CCD32DF003A}" presName="parentText" presStyleLbl="node1" presStyleIdx="7" presStyleCnt="8" custScaleX="159179">
        <dgm:presLayoutVars>
          <dgm:chMax val="1"/>
          <dgm:bulletEnabled val="1"/>
        </dgm:presLayoutVars>
      </dgm:prSet>
      <dgm:spPr/>
    </dgm:pt>
  </dgm:ptLst>
  <dgm:cxnLst>
    <dgm:cxn modelId="{22A09B02-85D3-4018-818C-25BFB0ABDA21}" type="presOf" srcId="{FF8E8004-8AF1-4D6D-9258-61FA42F35CA8}" destId="{A05A2F89-BDC0-454E-87AF-A96A9017FD2E}" srcOrd="0" destOrd="0" presId="urn:microsoft.com/office/officeart/2005/8/layout/vList5"/>
    <dgm:cxn modelId="{F6C83D03-FD89-47C2-A89C-CAB8A403CA80}" srcId="{7FD9F82D-98B6-4CF4-AE7E-98E6C92A4358}" destId="{9812C4CD-607F-40F1-A84B-9BD38F9BEAA9}" srcOrd="4" destOrd="0" parTransId="{7F47D50A-D460-4522-B407-0187E8D32C54}" sibTransId="{0AB4E3CE-C7A4-4186-BD12-DEE67A924413}"/>
    <dgm:cxn modelId="{C6CCE41B-992C-4300-8E6E-7AE81022D13E}" srcId="{7FD9F82D-98B6-4CF4-AE7E-98E6C92A4358}" destId="{C075B3AD-7177-41FC-A385-0A57C2512D54}" srcOrd="6" destOrd="0" parTransId="{F3DA1ED4-4710-4746-87D9-1D50CBD837DB}" sibTransId="{950DB508-C6E9-4E62-A8E2-09CCE93BDE89}"/>
    <dgm:cxn modelId="{E8B32130-E570-45AC-9B76-1D78C2CDFD63}" srcId="{7FD9F82D-98B6-4CF4-AE7E-98E6C92A4358}" destId="{FF8E8004-8AF1-4D6D-9258-61FA42F35CA8}" srcOrd="3" destOrd="0" parTransId="{70009B2A-D00B-401D-80D1-29C9C9B19255}" sibTransId="{B6D4B37C-4661-4898-BE68-E29259B357EC}"/>
    <dgm:cxn modelId="{B409BF3F-503F-431C-AAE5-C084286A3628}" type="presOf" srcId="{5E961D14-E39A-4352-90A6-C7BECC6F613F}" destId="{A319A629-39EC-4EF2-B921-D520A32AA636}" srcOrd="0" destOrd="0" presId="urn:microsoft.com/office/officeart/2005/8/layout/vList5"/>
    <dgm:cxn modelId="{9461925E-5C14-4368-B7AC-DD5DA8B08E4B}" type="presOf" srcId="{7FD9F82D-98B6-4CF4-AE7E-98E6C92A4358}" destId="{F1E0A051-80A0-4E55-975B-6B6E05350ACD}" srcOrd="0" destOrd="0" presId="urn:microsoft.com/office/officeart/2005/8/layout/vList5"/>
    <dgm:cxn modelId="{5ABB1B63-6942-43FE-9DC7-B2037BC9EFBD}" srcId="{7FD9F82D-98B6-4CF4-AE7E-98E6C92A4358}" destId="{D8480BDF-974B-47B9-AC2A-8E1D5ACF7413}" srcOrd="1" destOrd="0" parTransId="{5819916E-7A19-409C-929D-BFC648611164}" sibTransId="{2E9D6288-3504-4F3D-91A7-989C94ACD6CA}"/>
    <dgm:cxn modelId="{483C5044-A397-48DB-96AA-86A864CDA3C1}" srcId="{7FD9F82D-98B6-4CF4-AE7E-98E6C92A4358}" destId="{5610B307-401C-4296-B689-8CCD32DF003A}" srcOrd="7" destOrd="0" parTransId="{09CB4C2F-7441-40EE-86AF-F9042048B77F}" sibTransId="{88D63318-9C3F-4C7E-8845-28366158D5E3}"/>
    <dgm:cxn modelId="{576B2746-AEF0-4373-8483-5D6D6985CAB6}" srcId="{7FD9F82D-98B6-4CF4-AE7E-98E6C92A4358}" destId="{0D215C9E-C87B-4CF8-8461-8E31BF0D3E5A}" srcOrd="2" destOrd="0" parTransId="{16409287-3647-41D9-91AA-7C42DF823DE9}" sibTransId="{00A21623-4538-4652-82E4-A34DDC4C5D23}"/>
    <dgm:cxn modelId="{3CD86157-48FC-4CEC-AFB8-698FAD3505FD}" type="presOf" srcId="{5610B307-401C-4296-B689-8CCD32DF003A}" destId="{7C120823-42A0-40C6-B84B-AB90AE25367D}" srcOrd="0" destOrd="0" presId="urn:microsoft.com/office/officeart/2005/8/layout/vList5"/>
    <dgm:cxn modelId="{A8C74A87-B7D4-475B-8152-1FEF29FE3424}" type="presOf" srcId="{9812C4CD-607F-40F1-A84B-9BD38F9BEAA9}" destId="{1C730B3C-4E25-4C5B-8FCD-47DCC1AD703F}" srcOrd="0" destOrd="0" presId="urn:microsoft.com/office/officeart/2005/8/layout/vList5"/>
    <dgm:cxn modelId="{D904B68E-CE8D-4A52-A6AC-ECDA166CB40A}" srcId="{7FD9F82D-98B6-4CF4-AE7E-98E6C92A4358}" destId="{FCBC15A0-23D6-44E6-80D0-22B48A368BAA}" srcOrd="5" destOrd="0" parTransId="{6152CD82-8E0A-4248-9986-55A4F4A4A8AC}" sibTransId="{40C937C6-859C-40B2-A9F1-C57DCA6C6A9F}"/>
    <dgm:cxn modelId="{F0DBE497-89A6-450A-9EC4-05058EE237CB}" type="presOf" srcId="{C075B3AD-7177-41FC-A385-0A57C2512D54}" destId="{CB5486CC-5A00-4D32-AA73-DEB30E08BEBF}" srcOrd="0" destOrd="0" presId="urn:microsoft.com/office/officeart/2005/8/layout/vList5"/>
    <dgm:cxn modelId="{66FA82A6-2B2F-4DB5-B888-6625CE8E3C7C}" srcId="{7FD9F82D-98B6-4CF4-AE7E-98E6C92A4358}" destId="{5E961D14-E39A-4352-90A6-C7BECC6F613F}" srcOrd="0" destOrd="0" parTransId="{B22BB0BE-76EE-4A17-BC21-A68B1BC4B69A}" sibTransId="{8671B02E-B708-4ADF-BC6A-C4C028B7BFB9}"/>
    <dgm:cxn modelId="{7113B5AE-DC8F-4319-A723-3C97D503A5D2}" type="presOf" srcId="{FCBC15A0-23D6-44E6-80D0-22B48A368BAA}" destId="{10E8B8BF-78B9-4529-BD0A-913BC95E73CB}" srcOrd="0" destOrd="0" presId="urn:microsoft.com/office/officeart/2005/8/layout/vList5"/>
    <dgm:cxn modelId="{62380DC6-71C0-4ECC-B3ED-46D2CA178A1A}" type="presOf" srcId="{0D215C9E-C87B-4CF8-8461-8E31BF0D3E5A}" destId="{97059EE6-25F8-4C18-8D6B-09D12A75F313}" srcOrd="0" destOrd="0" presId="urn:microsoft.com/office/officeart/2005/8/layout/vList5"/>
    <dgm:cxn modelId="{2407C9DF-7DC7-4D5C-BD9D-BC95E83266ED}" type="presOf" srcId="{D8480BDF-974B-47B9-AC2A-8E1D5ACF7413}" destId="{98F49D98-7700-435A-9B37-BD557DFA8DD3}" srcOrd="0" destOrd="0" presId="urn:microsoft.com/office/officeart/2005/8/layout/vList5"/>
    <dgm:cxn modelId="{E1B38D50-BB35-4038-B5EF-B36BF6B8A425}" type="presParOf" srcId="{F1E0A051-80A0-4E55-975B-6B6E05350ACD}" destId="{E0CD1A97-45FD-41DA-A7FB-C6449FA94EDE}" srcOrd="0" destOrd="0" presId="urn:microsoft.com/office/officeart/2005/8/layout/vList5"/>
    <dgm:cxn modelId="{354ECD61-EC68-4539-8230-00650B6753FA}" type="presParOf" srcId="{E0CD1A97-45FD-41DA-A7FB-C6449FA94EDE}" destId="{A319A629-39EC-4EF2-B921-D520A32AA636}" srcOrd="0" destOrd="0" presId="urn:microsoft.com/office/officeart/2005/8/layout/vList5"/>
    <dgm:cxn modelId="{A0DBE8EA-F495-466A-8152-80428B9E4C85}" type="presParOf" srcId="{F1E0A051-80A0-4E55-975B-6B6E05350ACD}" destId="{68DE9212-071C-40D0-95E8-347318DF1B31}" srcOrd="1" destOrd="0" presId="urn:microsoft.com/office/officeart/2005/8/layout/vList5"/>
    <dgm:cxn modelId="{1DE6FC3F-86E0-4B63-A6F3-93874ED7AD0F}" type="presParOf" srcId="{F1E0A051-80A0-4E55-975B-6B6E05350ACD}" destId="{F04091E2-5127-4DB0-91F5-725534A578E1}" srcOrd="2" destOrd="0" presId="urn:microsoft.com/office/officeart/2005/8/layout/vList5"/>
    <dgm:cxn modelId="{0C9C22A2-55B8-49E7-8511-9482E7260B75}" type="presParOf" srcId="{F04091E2-5127-4DB0-91F5-725534A578E1}" destId="{98F49D98-7700-435A-9B37-BD557DFA8DD3}" srcOrd="0" destOrd="0" presId="urn:microsoft.com/office/officeart/2005/8/layout/vList5"/>
    <dgm:cxn modelId="{C0081EA8-5F6C-4598-96D2-54EA9AD8D692}" type="presParOf" srcId="{F1E0A051-80A0-4E55-975B-6B6E05350ACD}" destId="{447DA256-6100-46BC-8F01-E1298F5831C4}" srcOrd="3" destOrd="0" presId="urn:microsoft.com/office/officeart/2005/8/layout/vList5"/>
    <dgm:cxn modelId="{A8EE3A62-54D9-468E-8642-1E300A0AF751}" type="presParOf" srcId="{F1E0A051-80A0-4E55-975B-6B6E05350ACD}" destId="{ACC2F040-4D25-4CF8-B783-6ACFBE528100}" srcOrd="4" destOrd="0" presId="urn:microsoft.com/office/officeart/2005/8/layout/vList5"/>
    <dgm:cxn modelId="{49DE8423-1BF1-49A9-913D-D5F9D0552380}" type="presParOf" srcId="{ACC2F040-4D25-4CF8-B783-6ACFBE528100}" destId="{97059EE6-25F8-4C18-8D6B-09D12A75F313}" srcOrd="0" destOrd="0" presId="urn:microsoft.com/office/officeart/2005/8/layout/vList5"/>
    <dgm:cxn modelId="{6CF4D483-0363-4B89-BCAE-3B0CF7AD6A29}" type="presParOf" srcId="{F1E0A051-80A0-4E55-975B-6B6E05350ACD}" destId="{83934ECF-2198-42AF-A5B7-8D46A05E27A3}" srcOrd="5" destOrd="0" presId="urn:microsoft.com/office/officeart/2005/8/layout/vList5"/>
    <dgm:cxn modelId="{261F793D-6F32-4073-B18C-CE1A0E06AF5C}" type="presParOf" srcId="{F1E0A051-80A0-4E55-975B-6B6E05350ACD}" destId="{92844FC1-19FA-42DB-A7B6-5C1E389B2903}" srcOrd="6" destOrd="0" presId="urn:microsoft.com/office/officeart/2005/8/layout/vList5"/>
    <dgm:cxn modelId="{9E17A900-7702-4844-8F09-4CD98EAC44C6}" type="presParOf" srcId="{92844FC1-19FA-42DB-A7B6-5C1E389B2903}" destId="{A05A2F89-BDC0-454E-87AF-A96A9017FD2E}" srcOrd="0" destOrd="0" presId="urn:microsoft.com/office/officeart/2005/8/layout/vList5"/>
    <dgm:cxn modelId="{1DA66D10-676C-4135-9B34-F6C2869481B5}" type="presParOf" srcId="{F1E0A051-80A0-4E55-975B-6B6E05350ACD}" destId="{9D998D89-FE73-4A38-9C9B-9282460FF378}" srcOrd="7" destOrd="0" presId="urn:microsoft.com/office/officeart/2005/8/layout/vList5"/>
    <dgm:cxn modelId="{B5C91242-5D58-46F3-9EB8-F3A78905D4CE}" type="presParOf" srcId="{F1E0A051-80A0-4E55-975B-6B6E05350ACD}" destId="{C4358141-F5A6-4B64-AA35-7AA79500A45C}" srcOrd="8" destOrd="0" presId="urn:microsoft.com/office/officeart/2005/8/layout/vList5"/>
    <dgm:cxn modelId="{E1B4170E-622A-45DC-9EBB-2C8866551889}" type="presParOf" srcId="{C4358141-F5A6-4B64-AA35-7AA79500A45C}" destId="{1C730B3C-4E25-4C5B-8FCD-47DCC1AD703F}" srcOrd="0" destOrd="0" presId="urn:microsoft.com/office/officeart/2005/8/layout/vList5"/>
    <dgm:cxn modelId="{E38B62ED-7DFA-430C-BEC5-37241BF08B88}" type="presParOf" srcId="{F1E0A051-80A0-4E55-975B-6B6E05350ACD}" destId="{9BD44DAD-342A-4FA2-97F2-5E7C75A4B17C}" srcOrd="9" destOrd="0" presId="urn:microsoft.com/office/officeart/2005/8/layout/vList5"/>
    <dgm:cxn modelId="{3F7ED91F-8E9F-4DB6-8BBB-F4355DF602B9}" type="presParOf" srcId="{F1E0A051-80A0-4E55-975B-6B6E05350ACD}" destId="{9B3F998B-0C78-47CD-B105-79856DA7A964}" srcOrd="10" destOrd="0" presId="urn:microsoft.com/office/officeart/2005/8/layout/vList5"/>
    <dgm:cxn modelId="{66F066A7-A593-4B2C-A737-C4A17528EEE7}" type="presParOf" srcId="{9B3F998B-0C78-47CD-B105-79856DA7A964}" destId="{10E8B8BF-78B9-4529-BD0A-913BC95E73CB}" srcOrd="0" destOrd="0" presId="urn:microsoft.com/office/officeart/2005/8/layout/vList5"/>
    <dgm:cxn modelId="{C23D3D48-3A50-4EFC-8D7C-57C8270C7522}" type="presParOf" srcId="{F1E0A051-80A0-4E55-975B-6B6E05350ACD}" destId="{113D869A-E6A0-469C-A140-6A3AFEF8C977}" srcOrd="11" destOrd="0" presId="urn:microsoft.com/office/officeart/2005/8/layout/vList5"/>
    <dgm:cxn modelId="{44F7F36A-46FD-408D-8859-D4C6EB0B9F89}" type="presParOf" srcId="{F1E0A051-80A0-4E55-975B-6B6E05350ACD}" destId="{F8A95645-1C4B-451F-8587-258AB04F0642}" srcOrd="12" destOrd="0" presId="urn:microsoft.com/office/officeart/2005/8/layout/vList5"/>
    <dgm:cxn modelId="{CA41B110-2210-4364-99E2-4336A59A9F68}" type="presParOf" srcId="{F8A95645-1C4B-451F-8587-258AB04F0642}" destId="{CB5486CC-5A00-4D32-AA73-DEB30E08BEBF}" srcOrd="0" destOrd="0" presId="urn:microsoft.com/office/officeart/2005/8/layout/vList5"/>
    <dgm:cxn modelId="{B623910F-18F7-42FA-A48B-477F1523A017}" type="presParOf" srcId="{F1E0A051-80A0-4E55-975B-6B6E05350ACD}" destId="{A389F0C2-570F-4B15-AA52-46CAA2AEA50F}" srcOrd="13" destOrd="0" presId="urn:microsoft.com/office/officeart/2005/8/layout/vList5"/>
    <dgm:cxn modelId="{E836CF67-3C88-495D-9BC5-7D1D241F7B9B}" type="presParOf" srcId="{F1E0A051-80A0-4E55-975B-6B6E05350ACD}" destId="{8D10A925-FE4C-4A1D-90D1-7C0AC06CFF2D}" srcOrd="14" destOrd="0" presId="urn:microsoft.com/office/officeart/2005/8/layout/vList5"/>
    <dgm:cxn modelId="{E09B42A8-F411-482D-BE08-21845FDCC34D}" type="presParOf" srcId="{8D10A925-FE4C-4A1D-90D1-7C0AC06CFF2D}" destId="{7C120823-42A0-40C6-B84B-AB90AE25367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9156AC-67AA-4844-A452-BA911619FDB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2A597703-92A6-4D71-981A-2D84F30503D4}">
      <dgm:prSet custT="1"/>
      <dgm:spPr>
        <a:solidFill>
          <a:schemeClr val="tx1"/>
        </a:solidFill>
      </dgm:spPr>
      <dgm:t>
        <a:bodyPr/>
        <a:lstStyle/>
        <a:p>
          <a:r>
            <a:rPr lang="en-IN" sz="2800" dirty="0"/>
            <a:t>Does not guarantee accuracy</a:t>
          </a:r>
        </a:p>
      </dgm:t>
    </dgm:pt>
    <dgm:pt modelId="{F3800382-9CB6-4458-BD52-DF0512E7C29D}" type="parTrans" cxnId="{4FCAADC2-FF4B-42C1-BCFE-1FA91911E674}">
      <dgm:prSet/>
      <dgm:spPr/>
      <dgm:t>
        <a:bodyPr/>
        <a:lstStyle/>
        <a:p>
          <a:endParaRPr lang="en-IN"/>
        </a:p>
      </dgm:t>
    </dgm:pt>
    <dgm:pt modelId="{D377106E-7EA7-4228-9CE6-CD9E8E4EA92B}" type="sibTrans" cxnId="{4FCAADC2-FF4B-42C1-BCFE-1FA91911E674}">
      <dgm:prSet/>
      <dgm:spPr/>
      <dgm:t>
        <a:bodyPr/>
        <a:lstStyle/>
        <a:p>
          <a:endParaRPr lang="en-IN"/>
        </a:p>
      </dgm:t>
    </dgm:pt>
    <dgm:pt modelId="{A19F6964-A4A5-48A9-B9B5-13242B6BD5F6}">
      <dgm:prSet custT="1"/>
      <dgm:spPr>
        <a:solidFill>
          <a:schemeClr val="tx1"/>
        </a:solidFill>
      </dgm:spPr>
      <dgm:t>
        <a:bodyPr/>
        <a:lstStyle/>
        <a:p>
          <a:r>
            <a:rPr lang="en-IN" sz="2800" dirty="0"/>
            <a:t>Accounting ignores the qualitative element</a:t>
          </a:r>
        </a:p>
      </dgm:t>
    </dgm:pt>
    <dgm:pt modelId="{54A4E91A-79C5-45DF-8A34-C2CF0DC4C555}" type="parTrans" cxnId="{96A0B521-3E4B-45B3-9DB8-01C2CD03F737}">
      <dgm:prSet/>
      <dgm:spPr/>
      <dgm:t>
        <a:bodyPr/>
        <a:lstStyle/>
        <a:p>
          <a:endParaRPr lang="en-IN"/>
        </a:p>
      </dgm:t>
    </dgm:pt>
    <dgm:pt modelId="{02A30082-8718-404A-8019-094D366F2D3B}" type="sibTrans" cxnId="{96A0B521-3E4B-45B3-9DB8-01C2CD03F737}">
      <dgm:prSet/>
      <dgm:spPr/>
      <dgm:t>
        <a:bodyPr/>
        <a:lstStyle/>
        <a:p>
          <a:endParaRPr lang="en-IN"/>
        </a:p>
      </dgm:t>
    </dgm:pt>
    <dgm:pt modelId="{90D0D731-C678-450B-8201-33176D2F86EC}">
      <dgm:prSet custT="1"/>
      <dgm:spPr>
        <a:solidFill>
          <a:schemeClr val="tx1"/>
        </a:solidFill>
      </dgm:spPr>
      <dgm:t>
        <a:bodyPr/>
        <a:lstStyle/>
        <a:p>
          <a:r>
            <a:rPr lang="en-IN" sz="2800" dirty="0"/>
            <a:t>Accounts can be manipulated</a:t>
          </a:r>
        </a:p>
      </dgm:t>
    </dgm:pt>
    <dgm:pt modelId="{E3AC44FE-6527-4BF6-AC94-96E77DD91C85}" type="parTrans" cxnId="{467E54D7-F89B-4D89-8B45-5604F5F3A870}">
      <dgm:prSet/>
      <dgm:spPr/>
      <dgm:t>
        <a:bodyPr/>
        <a:lstStyle/>
        <a:p>
          <a:endParaRPr lang="en-IN"/>
        </a:p>
      </dgm:t>
    </dgm:pt>
    <dgm:pt modelId="{5F55CAE6-4F39-4CD6-BCA6-AC1C6C533258}" type="sibTrans" cxnId="{467E54D7-F89B-4D89-8B45-5604F5F3A870}">
      <dgm:prSet/>
      <dgm:spPr/>
      <dgm:t>
        <a:bodyPr/>
        <a:lstStyle/>
        <a:p>
          <a:endParaRPr lang="en-IN"/>
        </a:p>
      </dgm:t>
    </dgm:pt>
    <dgm:pt modelId="{B6940356-EF61-4079-81F9-B1820B0016ED}">
      <dgm:prSet custT="1"/>
      <dgm:spPr>
        <a:solidFill>
          <a:schemeClr val="tx1"/>
        </a:solidFill>
      </dgm:spPr>
      <dgm:t>
        <a:bodyPr/>
        <a:lstStyle/>
        <a:p>
          <a:r>
            <a:rPr lang="en-IN" sz="2800" dirty="0"/>
            <a:t>Costly for a small business</a:t>
          </a:r>
        </a:p>
      </dgm:t>
    </dgm:pt>
    <dgm:pt modelId="{5116F868-BED3-4095-A0F2-1ACDAFFBDA1E}" type="parTrans" cxnId="{A96B165E-60C3-4D12-A76A-3A959C7E2C8E}">
      <dgm:prSet/>
      <dgm:spPr/>
      <dgm:t>
        <a:bodyPr/>
        <a:lstStyle/>
        <a:p>
          <a:endParaRPr lang="en-IN"/>
        </a:p>
      </dgm:t>
    </dgm:pt>
    <dgm:pt modelId="{2EDC47D6-63DB-48CE-B140-3EA96E5ACE2C}" type="sibTrans" cxnId="{A96B165E-60C3-4D12-A76A-3A959C7E2C8E}">
      <dgm:prSet/>
      <dgm:spPr/>
      <dgm:t>
        <a:bodyPr/>
        <a:lstStyle/>
        <a:p>
          <a:endParaRPr lang="en-IN"/>
        </a:p>
      </dgm:t>
    </dgm:pt>
    <dgm:pt modelId="{60F07C35-21B7-4CBA-A066-B85D8E5CA076}">
      <dgm:prSet custT="1"/>
      <dgm:spPr>
        <a:solidFill>
          <a:schemeClr val="tx1"/>
        </a:solidFill>
      </dgm:spPr>
      <dgm:t>
        <a:bodyPr/>
        <a:lstStyle/>
        <a:p>
          <a:r>
            <a:rPr lang="en-IN" sz="2800" dirty="0"/>
            <a:t>Business privacy</a:t>
          </a:r>
        </a:p>
      </dgm:t>
    </dgm:pt>
    <dgm:pt modelId="{E1411B6E-D47A-4FE4-AEE4-B6CC24E40CBD}" type="parTrans" cxnId="{D54AB340-9D4E-4478-9469-6B908BA73A48}">
      <dgm:prSet/>
      <dgm:spPr/>
      <dgm:t>
        <a:bodyPr/>
        <a:lstStyle/>
        <a:p>
          <a:endParaRPr lang="en-IN"/>
        </a:p>
      </dgm:t>
    </dgm:pt>
    <dgm:pt modelId="{371F703D-7D26-48E5-A6DE-FD388C4BA90E}" type="sibTrans" cxnId="{D54AB340-9D4E-4478-9469-6B908BA73A48}">
      <dgm:prSet/>
      <dgm:spPr/>
      <dgm:t>
        <a:bodyPr/>
        <a:lstStyle/>
        <a:p>
          <a:endParaRPr lang="en-IN"/>
        </a:p>
      </dgm:t>
    </dgm:pt>
    <dgm:pt modelId="{3211799C-EA01-440D-BB82-E68DE0609F7B}">
      <dgm:prSet custT="1"/>
      <dgm:spPr>
        <a:solidFill>
          <a:schemeClr val="tx1"/>
        </a:solidFill>
      </dgm:spPr>
      <dgm:t>
        <a:bodyPr/>
        <a:lstStyle/>
        <a:p>
          <a:r>
            <a:rPr lang="en-US" sz="2800" dirty="0"/>
            <a:t>Ignores the concept of time value of money</a:t>
          </a:r>
          <a:endParaRPr lang="en-IN" sz="2800" dirty="0"/>
        </a:p>
      </dgm:t>
    </dgm:pt>
    <dgm:pt modelId="{5CA3EF6B-3D48-4033-A9D2-74AC255A9581}" type="parTrans" cxnId="{9F2CA890-A712-49FC-87F3-F5074D55F690}">
      <dgm:prSet/>
      <dgm:spPr/>
      <dgm:t>
        <a:bodyPr/>
        <a:lstStyle/>
        <a:p>
          <a:endParaRPr lang="en-IN"/>
        </a:p>
      </dgm:t>
    </dgm:pt>
    <dgm:pt modelId="{8BD98665-F62D-45A0-ABC8-E487E39E2469}" type="sibTrans" cxnId="{9F2CA890-A712-49FC-87F3-F5074D55F690}">
      <dgm:prSet/>
      <dgm:spPr/>
      <dgm:t>
        <a:bodyPr/>
        <a:lstStyle/>
        <a:p>
          <a:endParaRPr lang="en-IN"/>
        </a:p>
      </dgm:t>
    </dgm:pt>
    <dgm:pt modelId="{270C2BA8-B681-4471-8672-04AEFDE9EE4A}">
      <dgm:prSet custT="1"/>
      <dgm:spPr>
        <a:solidFill>
          <a:schemeClr val="tx1"/>
        </a:solidFill>
      </dgm:spPr>
      <dgm:t>
        <a:bodyPr/>
        <a:lstStyle/>
        <a:p>
          <a:r>
            <a:rPr lang="en-US" sz="2800" dirty="0"/>
            <a:t>Accounting policies differ from one business unit to another</a:t>
          </a:r>
          <a:endParaRPr lang="en-IN" sz="2800" dirty="0"/>
        </a:p>
      </dgm:t>
    </dgm:pt>
    <dgm:pt modelId="{9D2FBF4C-0757-4F89-908F-BA1C99944EDF}" type="parTrans" cxnId="{F4432F0D-50E5-489B-8617-61A46BE8A8E5}">
      <dgm:prSet/>
      <dgm:spPr/>
      <dgm:t>
        <a:bodyPr/>
        <a:lstStyle/>
        <a:p>
          <a:endParaRPr lang="en-IN"/>
        </a:p>
      </dgm:t>
    </dgm:pt>
    <dgm:pt modelId="{764F92AE-A068-4D76-9AB5-F06697CE4C4B}" type="sibTrans" cxnId="{F4432F0D-50E5-489B-8617-61A46BE8A8E5}">
      <dgm:prSet/>
      <dgm:spPr/>
      <dgm:t>
        <a:bodyPr/>
        <a:lstStyle/>
        <a:p>
          <a:endParaRPr lang="en-IN"/>
        </a:p>
      </dgm:t>
    </dgm:pt>
    <dgm:pt modelId="{F61D87C3-A5F8-427B-B69F-4D4BAB677BC6}" type="pres">
      <dgm:prSet presAssocID="{8D9156AC-67AA-4844-A452-BA911619FDBF}" presName="Name0" presStyleCnt="0">
        <dgm:presLayoutVars>
          <dgm:dir/>
          <dgm:animLvl val="lvl"/>
          <dgm:resizeHandles val="exact"/>
        </dgm:presLayoutVars>
      </dgm:prSet>
      <dgm:spPr/>
    </dgm:pt>
    <dgm:pt modelId="{5444856D-534F-44CE-946D-DF847C95B2C3}" type="pres">
      <dgm:prSet presAssocID="{2A597703-92A6-4D71-981A-2D84F30503D4}" presName="linNode" presStyleCnt="0"/>
      <dgm:spPr/>
    </dgm:pt>
    <dgm:pt modelId="{43A721B1-7998-4A69-AD3A-1CF9E9C1384C}" type="pres">
      <dgm:prSet presAssocID="{2A597703-92A6-4D71-981A-2D84F30503D4}" presName="parentText" presStyleLbl="node1" presStyleIdx="0" presStyleCnt="7" custScaleX="210887">
        <dgm:presLayoutVars>
          <dgm:chMax val="1"/>
          <dgm:bulletEnabled val="1"/>
        </dgm:presLayoutVars>
      </dgm:prSet>
      <dgm:spPr/>
    </dgm:pt>
    <dgm:pt modelId="{484E7AE5-A35B-42D8-8C30-AEF4D70C36C7}" type="pres">
      <dgm:prSet presAssocID="{D377106E-7EA7-4228-9CE6-CD9E8E4EA92B}" presName="sp" presStyleCnt="0"/>
      <dgm:spPr/>
    </dgm:pt>
    <dgm:pt modelId="{16BA89D7-4E61-49D6-AB45-BE35713D4B43}" type="pres">
      <dgm:prSet presAssocID="{A19F6964-A4A5-48A9-B9B5-13242B6BD5F6}" presName="linNode" presStyleCnt="0"/>
      <dgm:spPr/>
    </dgm:pt>
    <dgm:pt modelId="{2FE120EF-875F-436D-BC40-30D847207CE6}" type="pres">
      <dgm:prSet presAssocID="{A19F6964-A4A5-48A9-B9B5-13242B6BD5F6}" presName="parentText" presStyleLbl="node1" presStyleIdx="1" presStyleCnt="7" custScaleX="210887">
        <dgm:presLayoutVars>
          <dgm:chMax val="1"/>
          <dgm:bulletEnabled val="1"/>
        </dgm:presLayoutVars>
      </dgm:prSet>
      <dgm:spPr/>
    </dgm:pt>
    <dgm:pt modelId="{DBD015D2-251B-4EA5-A6DC-A05CDA2C689D}" type="pres">
      <dgm:prSet presAssocID="{02A30082-8718-404A-8019-094D366F2D3B}" presName="sp" presStyleCnt="0"/>
      <dgm:spPr/>
    </dgm:pt>
    <dgm:pt modelId="{FCF611D4-23F0-4108-B615-175AAFA2472A}" type="pres">
      <dgm:prSet presAssocID="{90D0D731-C678-450B-8201-33176D2F86EC}" presName="linNode" presStyleCnt="0"/>
      <dgm:spPr/>
    </dgm:pt>
    <dgm:pt modelId="{31C3FAF8-BBE9-460E-B3B0-67E898580360}" type="pres">
      <dgm:prSet presAssocID="{90D0D731-C678-450B-8201-33176D2F86EC}" presName="parentText" presStyleLbl="node1" presStyleIdx="2" presStyleCnt="7" custScaleX="210887">
        <dgm:presLayoutVars>
          <dgm:chMax val="1"/>
          <dgm:bulletEnabled val="1"/>
        </dgm:presLayoutVars>
      </dgm:prSet>
      <dgm:spPr/>
    </dgm:pt>
    <dgm:pt modelId="{BEED1895-CB59-4327-AE1D-B8205FCC104C}" type="pres">
      <dgm:prSet presAssocID="{5F55CAE6-4F39-4CD6-BCA6-AC1C6C533258}" presName="sp" presStyleCnt="0"/>
      <dgm:spPr/>
    </dgm:pt>
    <dgm:pt modelId="{4969BAFE-A2C9-41DD-9AE0-2DB85B0A0E0A}" type="pres">
      <dgm:prSet presAssocID="{B6940356-EF61-4079-81F9-B1820B0016ED}" presName="linNode" presStyleCnt="0"/>
      <dgm:spPr/>
    </dgm:pt>
    <dgm:pt modelId="{DBCA7147-F628-4EA5-951F-25BD0764BDA5}" type="pres">
      <dgm:prSet presAssocID="{B6940356-EF61-4079-81F9-B1820B0016ED}" presName="parentText" presStyleLbl="node1" presStyleIdx="3" presStyleCnt="7" custScaleX="210887">
        <dgm:presLayoutVars>
          <dgm:chMax val="1"/>
          <dgm:bulletEnabled val="1"/>
        </dgm:presLayoutVars>
      </dgm:prSet>
      <dgm:spPr/>
    </dgm:pt>
    <dgm:pt modelId="{6742BC7C-F6B5-4289-916E-241C3AEE642F}" type="pres">
      <dgm:prSet presAssocID="{2EDC47D6-63DB-48CE-B140-3EA96E5ACE2C}" presName="sp" presStyleCnt="0"/>
      <dgm:spPr/>
    </dgm:pt>
    <dgm:pt modelId="{6148FAAD-BCBF-46F2-A7F5-D7F922B6FD18}" type="pres">
      <dgm:prSet presAssocID="{60F07C35-21B7-4CBA-A066-B85D8E5CA076}" presName="linNode" presStyleCnt="0"/>
      <dgm:spPr/>
    </dgm:pt>
    <dgm:pt modelId="{0DD20482-0560-47AD-A313-2457BDD11098}" type="pres">
      <dgm:prSet presAssocID="{60F07C35-21B7-4CBA-A066-B85D8E5CA076}" presName="parentText" presStyleLbl="node1" presStyleIdx="4" presStyleCnt="7" custScaleX="210887">
        <dgm:presLayoutVars>
          <dgm:chMax val="1"/>
          <dgm:bulletEnabled val="1"/>
        </dgm:presLayoutVars>
      </dgm:prSet>
      <dgm:spPr/>
    </dgm:pt>
    <dgm:pt modelId="{D3DB8072-1D04-42EB-8CB0-B9FDD9E84F8A}" type="pres">
      <dgm:prSet presAssocID="{371F703D-7D26-48E5-A6DE-FD388C4BA90E}" presName="sp" presStyleCnt="0"/>
      <dgm:spPr/>
    </dgm:pt>
    <dgm:pt modelId="{D2C831C7-2E78-4CCE-AE78-6408F464E5C1}" type="pres">
      <dgm:prSet presAssocID="{3211799C-EA01-440D-BB82-E68DE0609F7B}" presName="linNode" presStyleCnt="0"/>
      <dgm:spPr/>
    </dgm:pt>
    <dgm:pt modelId="{60AA5790-6FBF-4F42-89C4-644592E1772D}" type="pres">
      <dgm:prSet presAssocID="{3211799C-EA01-440D-BB82-E68DE0609F7B}" presName="parentText" presStyleLbl="node1" presStyleIdx="5" presStyleCnt="7" custScaleX="210887">
        <dgm:presLayoutVars>
          <dgm:chMax val="1"/>
          <dgm:bulletEnabled val="1"/>
        </dgm:presLayoutVars>
      </dgm:prSet>
      <dgm:spPr/>
    </dgm:pt>
    <dgm:pt modelId="{5DB3FB1A-2D4A-4783-8490-F9FCB6550079}" type="pres">
      <dgm:prSet presAssocID="{8BD98665-F62D-45A0-ABC8-E487E39E2469}" presName="sp" presStyleCnt="0"/>
      <dgm:spPr/>
    </dgm:pt>
    <dgm:pt modelId="{10CD57EA-423C-4FEB-8054-8E400F057249}" type="pres">
      <dgm:prSet presAssocID="{270C2BA8-B681-4471-8672-04AEFDE9EE4A}" presName="linNode" presStyleCnt="0"/>
      <dgm:spPr/>
    </dgm:pt>
    <dgm:pt modelId="{C20705A7-89B6-47B5-9D8E-A59DF64B31AE}" type="pres">
      <dgm:prSet presAssocID="{270C2BA8-B681-4471-8672-04AEFDE9EE4A}" presName="parentText" presStyleLbl="node1" presStyleIdx="6" presStyleCnt="7" custScaleX="210887">
        <dgm:presLayoutVars>
          <dgm:chMax val="1"/>
          <dgm:bulletEnabled val="1"/>
        </dgm:presLayoutVars>
      </dgm:prSet>
      <dgm:spPr/>
    </dgm:pt>
  </dgm:ptLst>
  <dgm:cxnLst>
    <dgm:cxn modelId="{F4432F0D-50E5-489B-8617-61A46BE8A8E5}" srcId="{8D9156AC-67AA-4844-A452-BA911619FDBF}" destId="{270C2BA8-B681-4471-8672-04AEFDE9EE4A}" srcOrd="6" destOrd="0" parTransId="{9D2FBF4C-0757-4F89-908F-BA1C99944EDF}" sibTransId="{764F92AE-A068-4D76-9AB5-F06697CE4C4B}"/>
    <dgm:cxn modelId="{F4736F19-0CF2-46BA-AD98-3BD6657841F1}" type="presOf" srcId="{60F07C35-21B7-4CBA-A066-B85D8E5CA076}" destId="{0DD20482-0560-47AD-A313-2457BDD11098}" srcOrd="0" destOrd="0" presId="urn:microsoft.com/office/officeart/2005/8/layout/vList5"/>
    <dgm:cxn modelId="{96A0B521-3E4B-45B3-9DB8-01C2CD03F737}" srcId="{8D9156AC-67AA-4844-A452-BA911619FDBF}" destId="{A19F6964-A4A5-48A9-B9B5-13242B6BD5F6}" srcOrd="1" destOrd="0" parTransId="{54A4E91A-79C5-45DF-8A34-C2CF0DC4C555}" sibTransId="{02A30082-8718-404A-8019-094D366F2D3B}"/>
    <dgm:cxn modelId="{CC05CC35-E082-4D39-96F3-3B74E0C26BFC}" type="presOf" srcId="{8D9156AC-67AA-4844-A452-BA911619FDBF}" destId="{F61D87C3-A5F8-427B-B69F-4D4BAB677BC6}" srcOrd="0" destOrd="0" presId="urn:microsoft.com/office/officeart/2005/8/layout/vList5"/>
    <dgm:cxn modelId="{D54AB340-9D4E-4478-9469-6B908BA73A48}" srcId="{8D9156AC-67AA-4844-A452-BA911619FDBF}" destId="{60F07C35-21B7-4CBA-A066-B85D8E5CA076}" srcOrd="4" destOrd="0" parTransId="{E1411B6E-D47A-4FE4-AEE4-B6CC24E40CBD}" sibTransId="{371F703D-7D26-48E5-A6DE-FD388C4BA90E}"/>
    <dgm:cxn modelId="{7CCBB45C-9C9E-46CF-845B-A90A89B4D59B}" type="presOf" srcId="{90D0D731-C678-450B-8201-33176D2F86EC}" destId="{31C3FAF8-BBE9-460E-B3B0-67E898580360}" srcOrd="0" destOrd="0" presId="urn:microsoft.com/office/officeart/2005/8/layout/vList5"/>
    <dgm:cxn modelId="{A96B165E-60C3-4D12-A76A-3A959C7E2C8E}" srcId="{8D9156AC-67AA-4844-A452-BA911619FDBF}" destId="{B6940356-EF61-4079-81F9-B1820B0016ED}" srcOrd="3" destOrd="0" parTransId="{5116F868-BED3-4095-A0F2-1ACDAFFBDA1E}" sibTransId="{2EDC47D6-63DB-48CE-B140-3EA96E5ACE2C}"/>
    <dgm:cxn modelId="{D26B6667-C000-449B-B9B7-8A2E5BB78824}" type="presOf" srcId="{270C2BA8-B681-4471-8672-04AEFDE9EE4A}" destId="{C20705A7-89B6-47B5-9D8E-A59DF64B31AE}" srcOrd="0" destOrd="0" presId="urn:microsoft.com/office/officeart/2005/8/layout/vList5"/>
    <dgm:cxn modelId="{72343856-F692-4C26-98C1-D20D72FDEB7A}" type="presOf" srcId="{B6940356-EF61-4079-81F9-B1820B0016ED}" destId="{DBCA7147-F628-4EA5-951F-25BD0764BDA5}" srcOrd="0" destOrd="0" presId="urn:microsoft.com/office/officeart/2005/8/layout/vList5"/>
    <dgm:cxn modelId="{F7867588-EA59-44DE-9E9E-5C9EA60FBD09}" type="presOf" srcId="{3211799C-EA01-440D-BB82-E68DE0609F7B}" destId="{60AA5790-6FBF-4F42-89C4-644592E1772D}" srcOrd="0" destOrd="0" presId="urn:microsoft.com/office/officeart/2005/8/layout/vList5"/>
    <dgm:cxn modelId="{9F2CA890-A712-49FC-87F3-F5074D55F690}" srcId="{8D9156AC-67AA-4844-A452-BA911619FDBF}" destId="{3211799C-EA01-440D-BB82-E68DE0609F7B}" srcOrd="5" destOrd="0" parTransId="{5CA3EF6B-3D48-4033-A9D2-74AC255A9581}" sibTransId="{8BD98665-F62D-45A0-ABC8-E487E39E2469}"/>
    <dgm:cxn modelId="{4FCAADC2-FF4B-42C1-BCFE-1FA91911E674}" srcId="{8D9156AC-67AA-4844-A452-BA911619FDBF}" destId="{2A597703-92A6-4D71-981A-2D84F30503D4}" srcOrd="0" destOrd="0" parTransId="{F3800382-9CB6-4458-BD52-DF0512E7C29D}" sibTransId="{D377106E-7EA7-4228-9CE6-CD9E8E4EA92B}"/>
    <dgm:cxn modelId="{467E54D7-F89B-4D89-8B45-5604F5F3A870}" srcId="{8D9156AC-67AA-4844-A452-BA911619FDBF}" destId="{90D0D731-C678-450B-8201-33176D2F86EC}" srcOrd="2" destOrd="0" parTransId="{E3AC44FE-6527-4BF6-AC94-96E77DD91C85}" sibTransId="{5F55CAE6-4F39-4CD6-BCA6-AC1C6C533258}"/>
    <dgm:cxn modelId="{3C7A6AE1-FC64-4855-9B82-D8703151A454}" type="presOf" srcId="{2A597703-92A6-4D71-981A-2D84F30503D4}" destId="{43A721B1-7998-4A69-AD3A-1CF9E9C1384C}" srcOrd="0" destOrd="0" presId="urn:microsoft.com/office/officeart/2005/8/layout/vList5"/>
    <dgm:cxn modelId="{3B695EFF-CFB6-491D-9883-F2C26BF1A80C}" type="presOf" srcId="{A19F6964-A4A5-48A9-B9B5-13242B6BD5F6}" destId="{2FE120EF-875F-436D-BC40-30D847207CE6}" srcOrd="0" destOrd="0" presId="urn:microsoft.com/office/officeart/2005/8/layout/vList5"/>
    <dgm:cxn modelId="{BD483E5A-ACCE-4A93-8FB3-6AF461B1EEF9}" type="presParOf" srcId="{F61D87C3-A5F8-427B-B69F-4D4BAB677BC6}" destId="{5444856D-534F-44CE-946D-DF847C95B2C3}" srcOrd="0" destOrd="0" presId="urn:microsoft.com/office/officeart/2005/8/layout/vList5"/>
    <dgm:cxn modelId="{0A60B510-1C48-4A6B-95FB-7723F02AC88B}" type="presParOf" srcId="{5444856D-534F-44CE-946D-DF847C95B2C3}" destId="{43A721B1-7998-4A69-AD3A-1CF9E9C1384C}" srcOrd="0" destOrd="0" presId="urn:microsoft.com/office/officeart/2005/8/layout/vList5"/>
    <dgm:cxn modelId="{534CD289-C2A8-4ED2-A141-AA50D3DE7657}" type="presParOf" srcId="{F61D87C3-A5F8-427B-B69F-4D4BAB677BC6}" destId="{484E7AE5-A35B-42D8-8C30-AEF4D70C36C7}" srcOrd="1" destOrd="0" presId="urn:microsoft.com/office/officeart/2005/8/layout/vList5"/>
    <dgm:cxn modelId="{5F9A6F16-CBD1-40FB-ABDC-966286B83E4B}" type="presParOf" srcId="{F61D87C3-A5F8-427B-B69F-4D4BAB677BC6}" destId="{16BA89D7-4E61-49D6-AB45-BE35713D4B43}" srcOrd="2" destOrd="0" presId="urn:microsoft.com/office/officeart/2005/8/layout/vList5"/>
    <dgm:cxn modelId="{359B3B63-6B91-49A0-9FCE-92BED8E34901}" type="presParOf" srcId="{16BA89D7-4E61-49D6-AB45-BE35713D4B43}" destId="{2FE120EF-875F-436D-BC40-30D847207CE6}" srcOrd="0" destOrd="0" presId="urn:microsoft.com/office/officeart/2005/8/layout/vList5"/>
    <dgm:cxn modelId="{3565DB25-8AFF-4EFF-822F-58586B28DE95}" type="presParOf" srcId="{F61D87C3-A5F8-427B-B69F-4D4BAB677BC6}" destId="{DBD015D2-251B-4EA5-A6DC-A05CDA2C689D}" srcOrd="3" destOrd="0" presId="urn:microsoft.com/office/officeart/2005/8/layout/vList5"/>
    <dgm:cxn modelId="{D58C0625-E084-4D4F-B753-C89C1F626B56}" type="presParOf" srcId="{F61D87C3-A5F8-427B-B69F-4D4BAB677BC6}" destId="{FCF611D4-23F0-4108-B615-175AAFA2472A}" srcOrd="4" destOrd="0" presId="urn:microsoft.com/office/officeart/2005/8/layout/vList5"/>
    <dgm:cxn modelId="{CC91D567-541E-4D37-AF30-A228311B6213}" type="presParOf" srcId="{FCF611D4-23F0-4108-B615-175AAFA2472A}" destId="{31C3FAF8-BBE9-460E-B3B0-67E898580360}" srcOrd="0" destOrd="0" presId="urn:microsoft.com/office/officeart/2005/8/layout/vList5"/>
    <dgm:cxn modelId="{16A8119C-AB23-4EC4-8180-3CA284AA397E}" type="presParOf" srcId="{F61D87C3-A5F8-427B-B69F-4D4BAB677BC6}" destId="{BEED1895-CB59-4327-AE1D-B8205FCC104C}" srcOrd="5" destOrd="0" presId="urn:microsoft.com/office/officeart/2005/8/layout/vList5"/>
    <dgm:cxn modelId="{25B44B56-76A3-4B0F-9F6A-D57A15F5B8ED}" type="presParOf" srcId="{F61D87C3-A5F8-427B-B69F-4D4BAB677BC6}" destId="{4969BAFE-A2C9-41DD-9AE0-2DB85B0A0E0A}" srcOrd="6" destOrd="0" presId="urn:microsoft.com/office/officeart/2005/8/layout/vList5"/>
    <dgm:cxn modelId="{3C202378-F3BC-4613-9B6C-9176937A0586}" type="presParOf" srcId="{4969BAFE-A2C9-41DD-9AE0-2DB85B0A0E0A}" destId="{DBCA7147-F628-4EA5-951F-25BD0764BDA5}" srcOrd="0" destOrd="0" presId="urn:microsoft.com/office/officeart/2005/8/layout/vList5"/>
    <dgm:cxn modelId="{A64D5BD8-C2CD-42E0-9B08-D09E13845FFE}" type="presParOf" srcId="{F61D87C3-A5F8-427B-B69F-4D4BAB677BC6}" destId="{6742BC7C-F6B5-4289-916E-241C3AEE642F}" srcOrd="7" destOrd="0" presId="urn:microsoft.com/office/officeart/2005/8/layout/vList5"/>
    <dgm:cxn modelId="{7074F490-EC34-48FB-8D54-4A3B0AB4B818}" type="presParOf" srcId="{F61D87C3-A5F8-427B-B69F-4D4BAB677BC6}" destId="{6148FAAD-BCBF-46F2-A7F5-D7F922B6FD18}" srcOrd="8" destOrd="0" presId="urn:microsoft.com/office/officeart/2005/8/layout/vList5"/>
    <dgm:cxn modelId="{B27686F8-546F-4308-9227-8A5673E6318C}" type="presParOf" srcId="{6148FAAD-BCBF-46F2-A7F5-D7F922B6FD18}" destId="{0DD20482-0560-47AD-A313-2457BDD11098}" srcOrd="0" destOrd="0" presId="urn:microsoft.com/office/officeart/2005/8/layout/vList5"/>
    <dgm:cxn modelId="{C33D2AC7-5AE8-4364-BDC4-15D0BFAA8AAB}" type="presParOf" srcId="{F61D87C3-A5F8-427B-B69F-4D4BAB677BC6}" destId="{D3DB8072-1D04-42EB-8CB0-B9FDD9E84F8A}" srcOrd="9" destOrd="0" presId="urn:microsoft.com/office/officeart/2005/8/layout/vList5"/>
    <dgm:cxn modelId="{85FD0FA1-E842-401D-864E-57472BAB0CD3}" type="presParOf" srcId="{F61D87C3-A5F8-427B-B69F-4D4BAB677BC6}" destId="{D2C831C7-2E78-4CCE-AE78-6408F464E5C1}" srcOrd="10" destOrd="0" presId="urn:microsoft.com/office/officeart/2005/8/layout/vList5"/>
    <dgm:cxn modelId="{8CA34737-2D88-43EA-BF7D-1798B3ACB5B0}" type="presParOf" srcId="{D2C831C7-2E78-4CCE-AE78-6408F464E5C1}" destId="{60AA5790-6FBF-4F42-89C4-644592E1772D}" srcOrd="0" destOrd="0" presId="urn:microsoft.com/office/officeart/2005/8/layout/vList5"/>
    <dgm:cxn modelId="{E62DC5EF-1D99-4FEE-B82C-12C02D9AD106}" type="presParOf" srcId="{F61D87C3-A5F8-427B-B69F-4D4BAB677BC6}" destId="{5DB3FB1A-2D4A-4783-8490-F9FCB6550079}" srcOrd="11" destOrd="0" presId="urn:microsoft.com/office/officeart/2005/8/layout/vList5"/>
    <dgm:cxn modelId="{1209DB6B-57D6-4C32-8302-A588F1F74476}" type="presParOf" srcId="{F61D87C3-A5F8-427B-B69F-4D4BAB677BC6}" destId="{10CD57EA-423C-4FEB-8054-8E400F057249}" srcOrd="12" destOrd="0" presId="urn:microsoft.com/office/officeart/2005/8/layout/vList5"/>
    <dgm:cxn modelId="{D8AA3CF9-6E75-497F-A1FA-DF18EBDA7F01}" type="presParOf" srcId="{10CD57EA-423C-4FEB-8054-8E400F057249}" destId="{C20705A7-89B6-47B5-9D8E-A59DF64B31A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055A2-DC34-45FC-BCFA-F85C4828CCE6}">
      <dsp:nvSpPr>
        <dsp:cNvPr id="0" name=""/>
        <dsp:cNvSpPr/>
      </dsp:nvSpPr>
      <dsp:spPr>
        <a:xfrm>
          <a:off x="4304445" y="3627572"/>
          <a:ext cx="288015" cy="1548083"/>
        </a:xfrm>
        <a:custGeom>
          <a:avLst/>
          <a:gdLst/>
          <a:ahLst/>
          <a:cxnLst/>
          <a:rect l="0" t="0" r="0" b="0"/>
          <a:pathLst>
            <a:path>
              <a:moveTo>
                <a:pt x="0" y="0"/>
              </a:moveTo>
              <a:lnTo>
                <a:pt x="144007" y="0"/>
              </a:lnTo>
              <a:lnTo>
                <a:pt x="144007" y="1548083"/>
              </a:lnTo>
              <a:lnTo>
                <a:pt x="288015" y="15480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A5EC70-BA4A-4713-A242-15868305157E}">
      <dsp:nvSpPr>
        <dsp:cNvPr id="0" name=""/>
        <dsp:cNvSpPr/>
      </dsp:nvSpPr>
      <dsp:spPr>
        <a:xfrm>
          <a:off x="4304445" y="3627572"/>
          <a:ext cx="288015" cy="928850"/>
        </a:xfrm>
        <a:custGeom>
          <a:avLst/>
          <a:gdLst/>
          <a:ahLst/>
          <a:cxnLst/>
          <a:rect l="0" t="0" r="0" b="0"/>
          <a:pathLst>
            <a:path>
              <a:moveTo>
                <a:pt x="0" y="0"/>
              </a:moveTo>
              <a:lnTo>
                <a:pt x="144007" y="0"/>
              </a:lnTo>
              <a:lnTo>
                <a:pt x="144007" y="928850"/>
              </a:lnTo>
              <a:lnTo>
                <a:pt x="288015" y="92885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C84A4E-AB1D-4E22-98E3-0637A0CEB352}">
      <dsp:nvSpPr>
        <dsp:cNvPr id="0" name=""/>
        <dsp:cNvSpPr/>
      </dsp:nvSpPr>
      <dsp:spPr>
        <a:xfrm>
          <a:off x="4304445" y="3627572"/>
          <a:ext cx="288015" cy="309616"/>
        </a:xfrm>
        <a:custGeom>
          <a:avLst/>
          <a:gdLst/>
          <a:ahLst/>
          <a:cxnLst/>
          <a:rect l="0" t="0" r="0" b="0"/>
          <a:pathLst>
            <a:path>
              <a:moveTo>
                <a:pt x="0" y="0"/>
              </a:moveTo>
              <a:lnTo>
                <a:pt x="144007" y="0"/>
              </a:lnTo>
              <a:lnTo>
                <a:pt x="144007" y="309616"/>
              </a:lnTo>
              <a:lnTo>
                <a:pt x="288015" y="30961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225AC-BE4F-474C-AC4D-10C2DE25A5BC}">
      <dsp:nvSpPr>
        <dsp:cNvPr id="0" name=""/>
        <dsp:cNvSpPr/>
      </dsp:nvSpPr>
      <dsp:spPr>
        <a:xfrm>
          <a:off x="4304445" y="3317956"/>
          <a:ext cx="288015" cy="309616"/>
        </a:xfrm>
        <a:custGeom>
          <a:avLst/>
          <a:gdLst/>
          <a:ahLst/>
          <a:cxnLst/>
          <a:rect l="0" t="0" r="0" b="0"/>
          <a:pathLst>
            <a:path>
              <a:moveTo>
                <a:pt x="0" y="309616"/>
              </a:moveTo>
              <a:lnTo>
                <a:pt x="144007" y="309616"/>
              </a:lnTo>
              <a:lnTo>
                <a:pt x="144007" y="0"/>
              </a:lnTo>
              <a:lnTo>
                <a:pt x="28801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590153-37E9-4E45-BFA1-850F2F3C0C0A}">
      <dsp:nvSpPr>
        <dsp:cNvPr id="0" name=""/>
        <dsp:cNvSpPr/>
      </dsp:nvSpPr>
      <dsp:spPr>
        <a:xfrm>
          <a:off x="4304445" y="2698722"/>
          <a:ext cx="288015" cy="928850"/>
        </a:xfrm>
        <a:custGeom>
          <a:avLst/>
          <a:gdLst/>
          <a:ahLst/>
          <a:cxnLst/>
          <a:rect l="0" t="0" r="0" b="0"/>
          <a:pathLst>
            <a:path>
              <a:moveTo>
                <a:pt x="0" y="928850"/>
              </a:moveTo>
              <a:lnTo>
                <a:pt x="144007" y="928850"/>
              </a:lnTo>
              <a:lnTo>
                <a:pt x="144007" y="0"/>
              </a:lnTo>
              <a:lnTo>
                <a:pt x="28801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057DED-1099-40E3-8CE1-FA5D69C566B6}">
      <dsp:nvSpPr>
        <dsp:cNvPr id="0" name=""/>
        <dsp:cNvSpPr/>
      </dsp:nvSpPr>
      <dsp:spPr>
        <a:xfrm>
          <a:off x="4304445" y="2079488"/>
          <a:ext cx="288015" cy="1548083"/>
        </a:xfrm>
        <a:custGeom>
          <a:avLst/>
          <a:gdLst/>
          <a:ahLst/>
          <a:cxnLst/>
          <a:rect l="0" t="0" r="0" b="0"/>
          <a:pathLst>
            <a:path>
              <a:moveTo>
                <a:pt x="0" y="1548083"/>
              </a:moveTo>
              <a:lnTo>
                <a:pt x="144007" y="1548083"/>
              </a:lnTo>
              <a:lnTo>
                <a:pt x="144007" y="0"/>
              </a:lnTo>
              <a:lnTo>
                <a:pt x="28801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6D93B9-3773-4825-9DE8-4B65A03FFDAA}">
      <dsp:nvSpPr>
        <dsp:cNvPr id="0" name=""/>
        <dsp:cNvSpPr/>
      </dsp:nvSpPr>
      <dsp:spPr>
        <a:xfrm>
          <a:off x="2576351" y="2234297"/>
          <a:ext cx="288015" cy="1393275"/>
        </a:xfrm>
        <a:custGeom>
          <a:avLst/>
          <a:gdLst/>
          <a:ahLst/>
          <a:cxnLst/>
          <a:rect l="0" t="0" r="0" b="0"/>
          <a:pathLst>
            <a:path>
              <a:moveTo>
                <a:pt x="0" y="0"/>
              </a:moveTo>
              <a:lnTo>
                <a:pt x="144007" y="0"/>
              </a:lnTo>
              <a:lnTo>
                <a:pt x="144007" y="1393275"/>
              </a:lnTo>
              <a:lnTo>
                <a:pt x="288015" y="13932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9E7836-F955-4F46-83BB-A84A0EA8CA35}">
      <dsp:nvSpPr>
        <dsp:cNvPr id="0" name=""/>
        <dsp:cNvSpPr/>
      </dsp:nvSpPr>
      <dsp:spPr>
        <a:xfrm>
          <a:off x="4304445" y="841021"/>
          <a:ext cx="288015" cy="619233"/>
        </a:xfrm>
        <a:custGeom>
          <a:avLst/>
          <a:gdLst/>
          <a:ahLst/>
          <a:cxnLst/>
          <a:rect l="0" t="0" r="0" b="0"/>
          <a:pathLst>
            <a:path>
              <a:moveTo>
                <a:pt x="0" y="0"/>
              </a:moveTo>
              <a:lnTo>
                <a:pt x="144007" y="0"/>
              </a:lnTo>
              <a:lnTo>
                <a:pt x="144007" y="619233"/>
              </a:lnTo>
              <a:lnTo>
                <a:pt x="288015" y="61923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35233C-3181-4E5C-A22E-C39BC8F88A4B}">
      <dsp:nvSpPr>
        <dsp:cNvPr id="0" name=""/>
        <dsp:cNvSpPr/>
      </dsp:nvSpPr>
      <dsp:spPr>
        <a:xfrm>
          <a:off x="4304445" y="795301"/>
          <a:ext cx="288015" cy="91440"/>
        </a:xfrm>
        <a:custGeom>
          <a:avLst/>
          <a:gdLst/>
          <a:ahLst/>
          <a:cxnLst/>
          <a:rect l="0" t="0" r="0" b="0"/>
          <a:pathLst>
            <a:path>
              <a:moveTo>
                <a:pt x="0" y="45720"/>
              </a:moveTo>
              <a:lnTo>
                <a:pt x="288015"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8C3667-0B27-4F5F-BF2B-4C3298834BC4}">
      <dsp:nvSpPr>
        <dsp:cNvPr id="0" name=""/>
        <dsp:cNvSpPr/>
      </dsp:nvSpPr>
      <dsp:spPr>
        <a:xfrm>
          <a:off x="4304445" y="221788"/>
          <a:ext cx="288015" cy="619233"/>
        </a:xfrm>
        <a:custGeom>
          <a:avLst/>
          <a:gdLst/>
          <a:ahLst/>
          <a:cxnLst/>
          <a:rect l="0" t="0" r="0" b="0"/>
          <a:pathLst>
            <a:path>
              <a:moveTo>
                <a:pt x="0" y="619233"/>
              </a:moveTo>
              <a:lnTo>
                <a:pt x="144007" y="619233"/>
              </a:lnTo>
              <a:lnTo>
                <a:pt x="144007" y="0"/>
              </a:lnTo>
              <a:lnTo>
                <a:pt x="28801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DBFBA3-6A5E-4273-8FCF-E70147627D6F}">
      <dsp:nvSpPr>
        <dsp:cNvPr id="0" name=""/>
        <dsp:cNvSpPr/>
      </dsp:nvSpPr>
      <dsp:spPr>
        <a:xfrm>
          <a:off x="2576351" y="841021"/>
          <a:ext cx="288015" cy="1393275"/>
        </a:xfrm>
        <a:custGeom>
          <a:avLst/>
          <a:gdLst/>
          <a:ahLst/>
          <a:cxnLst/>
          <a:rect l="0" t="0" r="0" b="0"/>
          <a:pathLst>
            <a:path>
              <a:moveTo>
                <a:pt x="0" y="1393275"/>
              </a:moveTo>
              <a:lnTo>
                <a:pt x="144007" y="1393275"/>
              </a:lnTo>
              <a:lnTo>
                <a:pt x="144007" y="0"/>
              </a:lnTo>
              <a:lnTo>
                <a:pt x="288015"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E95C74-9265-441E-8F03-E47CBD7A2685}">
      <dsp:nvSpPr>
        <dsp:cNvPr id="0" name=""/>
        <dsp:cNvSpPr/>
      </dsp:nvSpPr>
      <dsp:spPr>
        <a:xfrm>
          <a:off x="811910" y="1202619"/>
          <a:ext cx="1764441" cy="20633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Users</a:t>
          </a:r>
        </a:p>
      </dsp:txBody>
      <dsp:txXfrm>
        <a:off x="811910" y="1202619"/>
        <a:ext cx="1764441" cy="2063354"/>
      </dsp:txXfrm>
    </dsp:sp>
    <dsp:sp modelId="{3114D2A8-6576-4DC8-95EB-FC7A2BEE5124}">
      <dsp:nvSpPr>
        <dsp:cNvPr id="0" name=""/>
        <dsp:cNvSpPr/>
      </dsp:nvSpPr>
      <dsp:spPr>
        <a:xfrm>
          <a:off x="2864367" y="383961"/>
          <a:ext cx="1440078" cy="9141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Internal Users </a:t>
          </a:r>
        </a:p>
      </dsp:txBody>
      <dsp:txXfrm>
        <a:off x="2864367" y="383961"/>
        <a:ext cx="1440078" cy="914121"/>
      </dsp:txXfrm>
    </dsp:sp>
    <dsp:sp modelId="{4AA3FE52-47B1-486F-BD40-9ED82E28E2EE}">
      <dsp:nvSpPr>
        <dsp:cNvPr id="0" name=""/>
        <dsp:cNvSpPr/>
      </dsp:nvSpPr>
      <dsp:spPr>
        <a:xfrm>
          <a:off x="4592460" y="2176"/>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Owners </a:t>
          </a:r>
        </a:p>
      </dsp:txBody>
      <dsp:txXfrm>
        <a:off x="4592460" y="2176"/>
        <a:ext cx="4285254" cy="439223"/>
      </dsp:txXfrm>
    </dsp:sp>
    <dsp:sp modelId="{49588F9C-2172-4E9C-9D0D-C44E623E33CE}">
      <dsp:nvSpPr>
        <dsp:cNvPr id="0" name=""/>
        <dsp:cNvSpPr/>
      </dsp:nvSpPr>
      <dsp:spPr>
        <a:xfrm>
          <a:off x="4592460" y="621409"/>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Management</a:t>
          </a:r>
        </a:p>
      </dsp:txBody>
      <dsp:txXfrm>
        <a:off x="4592460" y="621409"/>
        <a:ext cx="4285254" cy="439223"/>
      </dsp:txXfrm>
    </dsp:sp>
    <dsp:sp modelId="{8C75C24C-B066-4ECB-AC72-69A055BE462E}">
      <dsp:nvSpPr>
        <dsp:cNvPr id="0" name=""/>
        <dsp:cNvSpPr/>
      </dsp:nvSpPr>
      <dsp:spPr>
        <a:xfrm>
          <a:off x="4592460" y="1240643"/>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Employees</a:t>
          </a:r>
          <a:endParaRPr lang="en-IN" sz="2400" kern="1200" dirty="0"/>
        </a:p>
      </dsp:txBody>
      <dsp:txXfrm>
        <a:off x="4592460" y="1240643"/>
        <a:ext cx="4285254" cy="439223"/>
      </dsp:txXfrm>
    </dsp:sp>
    <dsp:sp modelId="{2CC13B0B-003D-4561-85D3-A58131249F60}">
      <dsp:nvSpPr>
        <dsp:cNvPr id="0" name=""/>
        <dsp:cNvSpPr/>
      </dsp:nvSpPr>
      <dsp:spPr>
        <a:xfrm>
          <a:off x="2864367" y="3170512"/>
          <a:ext cx="1440078" cy="9141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External Users </a:t>
          </a:r>
          <a:endParaRPr lang="en-IN" sz="2400" kern="1200" dirty="0"/>
        </a:p>
      </dsp:txBody>
      <dsp:txXfrm>
        <a:off x="2864367" y="3170512"/>
        <a:ext cx="1440078" cy="914121"/>
      </dsp:txXfrm>
    </dsp:sp>
    <dsp:sp modelId="{714EAAF9-9F05-4748-A435-E2C13F57E530}">
      <dsp:nvSpPr>
        <dsp:cNvPr id="0" name=""/>
        <dsp:cNvSpPr/>
      </dsp:nvSpPr>
      <dsp:spPr>
        <a:xfrm>
          <a:off x="4592460" y="1859877"/>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Investors</a:t>
          </a:r>
          <a:endParaRPr lang="en-IN" sz="2400" kern="1200" dirty="0"/>
        </a:p>
      </dsp:txBody>
      <dsp:txXfrm>
        <a:off x="4592460" y="1859877"/>
        <a:ext cx="4285254" cy="439223"/>
      </dsp:txXfrm>
    </dsp:sp>
    <dsp:sp modelId="{32DF9593-1C77-4C6E-A670-E9B538ABF073}">
      <dsp:nvSpPr>
        <dsp:cNvPr id="0" name=""/>
        <dsp:cNvSpPr/>
      </dsp:nvSpPr>
      <dsp:spPr>
        <a:xfrm>
          <a:off x="4592460" y="2479110"/>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Lenders</a:t>
          </a:r>
          <a:endParaRPr lang="en-IN" sz="2400" kern="1200" dirty="0"/>
        </a:p>
      </dsp:txBody>
      <dsp:txXfrm>
        <a:off x="4592460" y="2479110"/>
        <a:ext cx="4285254" cy="439223"/>
      </dsp:txXfrm>
    </dsp:sp>
    <dsp:sp modelId="{B29E0035-E016-48D2-A5D8-19D4EA2EB667}">
      <dsp:nvSpPr>
        <dsp:cNvPr id="0" name=""/>
        <dsp:cNvSpPr/>
      </dsp:nvSpPr>
      <dsp:spPr>
        <a:xfrm>
          <a:off x="4592460" y="3098344"/>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Suppliers and other trade creditors</a:t>
          </a:r>
          <a:endParaRPr lang="en-IN" sz="2400" kern="1200" dirty="0"/>
        </a:p>
      </dsp:txBody>
      <dsp:txXfrm>
        <a:off x="4592460" y="3098344"/>
        <a:ext cx="4285254" cy="439223"/>
      </dsp:txXfrm>
    </dsp:sp>
    <dsp:sp modelId="{6BC2C9BE-2CDC-49C7-8245-AB0C02356249}">
      <dsp:nvSpPr>
        <dsp:cNvPr id="0" name=""/>
        <dsp:cNvSpPr/>
      </dsp:nvSpPr>
      <dsp:spPr>
        <a:xfrm>
          <a:off x="4592460" y="3717577"/>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Customers</a:t>
          </a:r>
          <a:endParaRPr lang="en-IN" sz="2400" kern="1200" dirty="0"/>
        </a:p>
      </dsp:txBody>
      <dsp:txXfrm>
        <a:off x="4592460" y="3717577"/>
        <a:ext cx="4285254" cy="439223"/>
      </dsp:txXfrm>
    </dsp:sp>
    <dsp:sp modelId="{26FF7E93-2834-4979-9080-1326EC096484}">
      <dsp:nvSpPr>
        <dsp:cNvPr id="0" name=""/>
        <dsp:cNvSpPr/>
      </dsp:nvSpPr>
      <dsp:spPr>
        <a:xfrm>
          <a:off x="4592460" y="4336811"/>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Governments and their agencies</a:t>
          </a:r>
          <a:endParaRPr lang="en-IN" sz="2400" kern="1200" dirty="0"/>
        </a:p>
      </dsp:txBody>
      <dsp:txXfrm>
        <a:off x="4592460" y="4336811"/>
        <a:ext cx="4285254" cy="439223"/>
      </dsp:txXfrm>
    </dsp:sp>
    <dsp:sp modelId="{5F75D6FB-D442-453B-9F8C-07F9576EA8FF}">
      <dsp:nvSpPr>
        <dsp:cNvPr id="0" name=""/>
        <dsp:cNvSpPr/>
      </dsp:nvSpPr>
      <dsp:spPr>
        <a:xfrm>
          <a:off x="4592460" y="4956044"/>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Public</a:t>
          </a:r>
        </a:p>
      </dsp:txBody>
      <dsp:txXfrm>
        <a:off x="4592460" y="4956044"/>
        <a:ext cx="4285254" cy="4392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659C-6E80-451F-8514-8007FE45DCCC}">
      <dsp:nvSpPr>
        <dsp:cNvPr id="0" name=""/>
        <dsp:cNvSpPr/>
      </dsp:nvSpPr>
      <dsp:spPr>
        <a:xfrm>
          <a:off x="3405132" y="221"/>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Stewardship Accounting</a:t>
          </a:r>
          <a:endParaRPr lang="en-IN" sz="2800" kern="1200"/>
        </a:p>
      </dsp:txBody>
      <dsp:txXfrm>
        <a:off x="3437813" y="32902"/>
        <a:ext cx="5054014" cy="604113"/>
      </dsp:txXfrm>
    </dsp:sp>
    <dsp:sp modelId="{62699E0B-BBDC-435B-9810-2E36358C8DC4}">
      <dsp:nvSpPr>
        <dsp:cNvPr id="0" name=""/>
        <dsp:cNvSpPr/>
      </dsp:nvSpPr>
      <dsp:spPr>
        <a:xfrm>
          <a:off x="3405132" y="703171"/>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Financial Accounting</a:t>
          </a:r>
          <a:endParaRPr lang="en-IN" sz="2800" kern="1200"/>
        </a:p>
      </dsp:txBody>
      <dsp:txXfrm>
        <a:off x="3437813" y="735852"/>
        <a:ext cx="5054014" cy="604113"/>
      </dsp:txXfrm>
    </dsp:sp>
    <dsp:sp modelId="{B5EA2A3C-65BA-42EC-8366-E512C96B25FF}">
      <dsp:nvSpPr>
        <dsp:cNvPr id="0" name=""/>
        <dsp:cNvSpPr/>
      </dsp:nvSpPr>
      <dsp:spPr>
        <a:xfrm>
          <a:off x="3405132" y="1406120"/>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Cost Accounting</a:t>
          </a:r>
          <a:endParaRPr lang="en-IN" sz="2800" kern="1200"/>
        </a:p>
      </dsp:txBody>
      <dsp:txXfrm>
        <a:off x="3437813" y="1438801"/>
        <a:ext cx="5054014" cy="604113"/>
      </dsp:txXfrm>
    </dsp:sp>
    <dsp:sp modelId="{128031C1-3F7D-4E0D-A478-78DDA1C3BA45}">
      <dsp:nvSpPr>
        <dsp:cNvPr id="0" name=""/>
        <dsp:cNvSpPr/>
      </dsp:nvSpPr>
      <dsp:spPr>
        <a:xfrm>
          <a:off x="3405132" y="2109069"/>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Management Accounting</a:t>
          </a:r>
          <a:endParaRPr lang="en-IN" sz="2800" kern="1200"/>
        </a:p>
      </dsp:txBody>
      <dsp:txXfrm>
        <a:off x="3437813" y="2141750"/>
        <a:ext cx="5054014" cy="604113"/>
      </dsp:txXfrm>
    </dsp:sp>
    <dsp:sp modelId="{2FA6D200-C25A-4CB3-84BB-76B0DBCD6C6B}">
      <dsp:nvSpPr>
        <dsp:cNvPr id="0" name=""/>
        <dsp:cNvSpPr/>
      </dsp:nvSpPr>
      <dsp:spPr>
        <a:xfrm>
          <a:off x="3405132" y="2812019"/>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Social Responsibility Accounting</a:t>
          </a:r>
          <a:endParaRPr lang="en-IN" sz="2800" kern="1200"/>
        </a:p>
      </dsp:txBody>
      <dsp:txXfrm>
        <a:off x="3437813" y="2844700"/>
        <a:ext cx="5054014" cy="604113"/>
      </dsp:txXfrm>
    </dsp:sp>
    <dsp:sp modelId="{6D17F27D-3C52-40F7-A8C3-88C84F4E95CE}">
      <dsp:nvSpPr>
        <dsp:cNvPr id="0" name=""/>
        <dsp:cNvSpPr/>
      </dsp:nvSpPr>
      <dsp:spPr>
        <a:xfrm>
          <a:off x="3405132" y="3514968"/>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Human Resource Accounting</a:t>
          </a:r>
          <a:endParaRPr lang="en-IN" sz="2800" kern="1200"/>
        </a:p>
      </dsp:txBody>
      <dsp:txXfrm>
        <a:off x="3437813" y="3547649"/>
        <a:ext cx="5054014" cy="604113"/>
      </dsp:txXfrm>
    </dsp:sp>
    <dsp:sp modelId="{0B539AFB-05E7-49F7-9287-77983132B253}">
      <dsp:nvSpPr>
        <dsp:cNvPr id="0" name=""/>
        <dsp:cNvSpPr/>
      </dsp:nvSpPr>
      <dsp:spPr>
        <a:xfrm>
          <a:off x="3405132" y="4217918"/>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Environmental Accounting</a:t>
          </a:r>
          <a:endParaRPr lang="en-IN" sz="2800" kern="1200"/>
        </a:p>
      </dsp:txBody>
      <dsp:txXfrm>
        <a:off x="3437813" y="4250599"/>
        <a:ext cx="5054014" cy="604113"/>
      </dsp:txXfrm>
    </dsp:sp>
    <dsp:sp modelId="{93AA4197-644C-43C5-B5CA-1F112480100A}">
      <dsp:nvSpPr>
        <dsp:cNvPr id="0" name=""/>
        <dsp:cNvSpPr/>
      </dsp:nvSpPr>
      <dsp:spPr>
        <a:xfrm>
          <a:off x="3405132" y="4920867"/>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Current cost Accounting</a:t>
          </a:r>
          <a:endParaRPr lang="en-IN" sz="2800" kern="1200" dirty="0"/>
        </a:p>
      </dsp:txBody>
      <dsp:txXfrm>
        <a:off x="3437813" y="4953548"/>
        <a:ext cx="5054014" cy="6041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AF812-587B-4C0E-A572-C509B9E09BB8}">
      <dsp:nvSpPr>
        <dsp:cNvPr id="0" name=""/>
        <dsp:cNvSpPr/>
      </dsp:nvSpPr>
      <dsp:spPr>
        <a:xfrm>
          <a:off x="3818656" y="221"/>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Capital A/c</a:t>
          </a:r>
        </a:p>
      </dsp:txBody>
      <dsp:txXfrm>
        <a:off x="3851337" y="32902"/>
        <a:ext cx="4230626" cy="604113"/>
      </dsp:txXfrm>
    </dsp:sp>
    <dsp:sp modelId="{821586F7-3DD1-4029-9927-CA49672B750F}">
      <dsp:nvSpPr>
        <dsp:cNvPr id="0" name=""/>
        <dsp:cNvSpPr/>
      </dsp:nvSpPr>
      <dsp:spPr>
        <a:xfrm>
          <a:off x="3818656" y="703171"/>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Drawings A/c</a:t>
          </a:r>
        </a:p>
      </dsp:txBody>
      <dsp:txXfrm>
        <a:off x="3851337" y="735852"/>
        <a:ext cx="4230626" cy="604113"/>
      </dsp:txXfrm>
    </dsp:sp>
    <dsp:sp modelId="{BAF3DCBF-CBF0-47D9-A4D2-3ECACC833381}">
      <dsp:nvSpPr>
        <dsp:cNvPr id="0" name=""/>
        <dsp:cNvSpPr/>
      </dsp:nvSpPr>
      <dsp:spPr>
        <a:xfrm>
          <a:off x="3818656" y="1406120"/>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Building A/c</a:t>
          </a:r>
        </a:p>
      </dsp:txBody>
      <dsp:txXfrm>
        <a:off x="3851337" y="1438801"/>
        <a:ext cx="4230626" cy="604113"/>
      </dsp:txXfrm>
    </dsp:sp>
    <dsp:sp modelId="{761EF201-A3A2-4D87-B2C7-EDCE4604C07C}">
      <dsp:nvSpPr>
        <dsp:cNvPr id="0" name=""/>
        <dsp:cNvSpPr/>
      </dsp:nvSpPr>
      <dsp:spPr>
        <a:xfrm>
          <a:off x="3818656" y="2109069"/>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Carriage Inward A/c</a:t>
          </a:r>
        </a:p>
      </dsp:txBody>
      <dsp:txXfrm>
        <a:off x="3851337" y="2141750"/>
        <a:ext cx="4230626" cy="604113"/>
      </dsp:txXfrm>
    </dsp:sp>
    <dsp:sp modelId="{22685FF1-AEA4-49B2-A7F3-87501E0FD446}">
      <dsp:nvSpPr>
        <dsp:cNvPr id="0" name=""/>
        <dsp:cNvSpPr/>
      </dsp:nvSpPr>
      <dsp:spPr>
        <a:xfrm>
          <a:off x="3818656" y="2812019"/>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Cash Received A/c</a:t>
          </a:r>
        </a:p>
      </dsp:txBody>
      <dsp:txXfrm>
        <a:off x="3851337" y="2844700"/>
        <a:ext cx="4230626" cy="604113"/>
      </dsp:txXfrm>
    </dsp:sp>
    <dsp:sp modelId="{8B39C678-8450-4BA5-BF79-8F5D44B6FABD}">
      <dsp:nvSpPr>
        <dsp:cNvPr id="0" name=""/>
        <dsp:cNvSpPr/>
      </dsp:nvSpPr>
      <dsp:spPr>
        <a:xfrm>
          <a:off x="3818656" y="3514968"/>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Interest Paid A/c</a:t>
          </a:r>
        </a:p>
      </dsp:txBody>
      <dsp:txXfrm>
        <a:off x="3851337" y="3547649"/>
        <a:ext cx="4230626" cy="604113"/>
      </dsp:txXfrm>
    </dsp:sp>
    <dsp:sp modelId="{3743D79E-24F5-42FF-A98A-6C4CF61C5E20}">
      <dsp:nvSpPr>
        <dsp:cNvPr id="0" name=""/>
        <dsp:cNvSpPr/>
      </dsp:nvSpPr>
      <dsp:spPr>
        <a:xfrm>
          <a:off x="3818656" y="4217918"/>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Commission Received A/c</a:t>
          </a:r>
        </a:p>
      </dsp:txBody>
      <dsp:txXfrm>
        <a:off x="3851337" y="4250599"/>
        <a:ext cx="4230626" cy="604113"/>
      </dsp:txXfrm>
    </dsp:sp>
    <dsp:sp modelId="{3E372A91-F9C1-4521-AD6B-19EE430C12B1}">
      <dsp:nvSpPr>
        <dsp:cNvPr id="0" name=""/>
        <dsp:cNvSpPr/>
      </dsp:nvSpPr>
      <dsp:spPr>
        <a:xfrm>
          <a:off x="3818656" y="4920867"/>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Furniture A/c</a:t>
          </a:r>
        </a:p>
      </dsp:txBody>
      <dsp:txXfrm>
        <a:off x="3851337" y="4953548"/>
        <a:ext cx="4230626" cy="60411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E022A-13B2-4B39-8086-55D5F9405D15}">
      <dsp:nvSpPr>
        <dsp:cNvPr id="0" name=""/>
        <dsp:cNvSpPr/>
      </dsp:nvSpPr>
      <dsp:spPr>
        <a:xfrm>
          <a:off x="3812685" y="221"/>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Bank A/c</a:t>
          </a:r>
        </a:p>
      </dsp:txBody>
      <dsp:txXfrm>
        <a:off x="3845366" y="32902"/>
        <a:ext cx="4223908" cy="604113"/>
      </dsp:txXfrm>
    </dsp:sp>
    <dsp:sp modelId="{3E6C4496-979F-4CF9-B137-EC102FAD40A2}">
      <dsp:nvSpPr>
        <dsp:cNvPr id="0" name=""/>
        <dsp:cNvSpPr/>
      </dsp:nvSpPr>
      <dsp:spPr>
        <a:xfrm>
          <a:off x="3812685" y="703171"/>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Discount Allowed A/c</a:t>
          </a:r>
        </a:p>
      </dsp:txBody>
      <dsp:txXfrm>
        <a:off x="3845366" y="735852"/>
        <a:ext cx="4223908" cy="604113"/>
      </dsp:txXfrm>
    </dsp:sp>
    <dsp:sp modelId="{CAD611BC-CB03-4C12-A58C-297FF4999D97}">
      <dsp:nvSpPr>
        <dsp:cNvPr id="0" name=""/>
        <dsp:cNvSpPr/>
      </dsp:nvSpPr>
      <dsp:spPr>
        <a:xfrm>
          <a:off x="3812685" y="1406120"/>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Sales Promotion A/c</a:t>
          </a:r>
        </a:p>
      </dsp:txBody>
      <dsp:txXfrm>
        <a:off x="3845366" y="1438801"/>
        <a:ext cx="4223908" cy="604113"/>
      </dsp:txXfrm>
    </dsp:sp>
    <dsp:sp modelId="{2B3F4546-BF6E-4903-A12C-5D425090434E}">
      <dsp:nvSpPr>
        <dsp:cNvPr id="0" name=""/>
        <dsp:cNvSpPr/>
      </dsp:nvSpPr>
      <dsp:spPr>
        <a:xfrm>
          <a:off x="3812685" y="2109069"/>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Bad-Debts Written-off A/c</a:t>
          </a:r>
        </a:p>
      </dsp:txBody>
      <dsp:txXfrm>
        <a:off x="3845366" y="2141750"/>
        <a:ext cx="4223908" cy="604113"/>
      </dsp:txXfrm>
    </dsp:sp>
    <dsp:sp modelId="{E2927ADF-D6DA-4DB0-87ED-F3A4C12A363F}">
      <dsp:nvSpPr>
        <dsp:cNvPr id="0" name=""/>
        <dsp:cNvSpPr/>
      </dsp:nvSpPr>
      <dsp:spPr>
        <a:xfrm>
          <a:off x="3812685" y="2812019"/>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Stationery Bought A/c</a:t>
          </a:r>
        </a:p>
      </dsp:txBody>
      <dsp:txXfrm>
        <a:off x="3845366" y="2844700"/>
        <a:ext cx="4223908" cy="604113"/>
      </dsp:txXfrm>
    </dsp:sp>
    <dsp:sp modelId="{A375E45B-8BF8-4E59-A96D-12AEBB3894BE}">
      <dsp:nvSpPr>
        <dsp:cNvPr id="0" name=""/>
        <dsp:cNvSpPr/>
      </dsp:nvSpPr>
      <dsp:spPr>
        <a:xfrm>
          <a:off x="3812685" y="3514968"/>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Outstanding Salary A/c</a:t>
          </a:r>
        </a:p>
      </dsp:txBody>
      <dsp:txXfrm>
        <a:off x="3845366" y="3547649"/>
        <a:ext cx="4223908" cy="604113"/>
      </dsp:txXfrm>
    </dsp:sp>
    <dsp:sp modelId="{FA70C77A-D925-41A9-A1C4-10254CA1E580}">
      <dsp:nvSpPr>
        <dsp:cNvPr id="0" name=""/>
        <dsp:cNvSpPr/>
      </dsp:nvSpPr>
      <dsp:spPr>
        <a:xfrm>
          <a:off x="3812685" y="4217918"/>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Wages &amp; Salaries A/c</a:t>
          </a:r>
        </a:p>
      </dsp:txBody>
      <dsp:txXfrm>
        <a:off x="3845366" y="4250599"/>
        <a:ext cx="4223908" cy="604113"/>
      </dsp:txXfrm>
    </dsp:sp>
    <dsp:sp modelId="{2FC57C75-14C7-4DF0-8049-5D201CB81023}">
      <dsp:nvSpPr>
        <dsp:cNvPr id="0" name=""/>
        <dsp:cNvSpPr/>
      </dsp:nvSpPr>
      <dsp:spPr>
        <a:xfrm>
          <a:off x="3812685" y="4920867"/>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Prepaid Rent A/c</a:t>
          </a:r>
        </a:p>
      </dsp:txBody>
      <dsp:txXfrm>
        <a:off x="3845366" y="4953548"/>
        <a:ext cx="4223908" cy="6041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AAC5C-BF08-43F4-80B6-58DA0B3DB153}">
      <dsp:nvSpPr>
        <dsp:cNvPr id="0" name=""/>
        <dsp:cNvSpPr/>
      </dsp:nvSpPr>
      <dsp:spPr>
        <a:xfrm>
          <a:off x="3812861" y="221"/>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Bad-Debts Recovered A/c</a:t>
          </a:r>
        </a:p>
      </dsp:txBody>
      <dsp:txXfrm>
        <a:off x="3845542" y="32902"/>
        <a:ext cx="4224107" cy="604113"/>
      </dsp:txXfrm>
    </dsp:sp>
    <dsp:sp modelId="{826AB84D-E9A5-4DD7-8FCC-975691E8EAA1}">
      <dsp:nvSpPr>
        <dsp:cNvPr id="0" name=""/>
        <dsp:cNvSpPr/>
      </dsp:nvSpPr>
      <dsp:spPr>
        <a:xfrm>
          <a:off x="3812861" y="703171"/>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Borrowed Loan A/c</a:t>
          </a:r>
        </a:p>
      </dsp:txBody>
      <dsp:txXfrm>
        <a:off x="3845542" y="735852"/>
        <a:ext cx="4224107" cy="604113"/>
      </dsp:txXfrm>
    </dsp:sp>
    <dsp:sp modelId="{9F17C189-3896-4CF8-834B-5C2D5E8F1889}">
      <dsp:nvSpPr>
        <dsp:cNvPr id="0" name=""/>
        <dsp:cNvSpPr/>
      </dsp:nvSpPr>
      <dsp:spPr>
        <a:xfrm>
          <a:off x="3812861" y="1406120"/>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Interest Received in Advance</a:t>
          </a:r>
        </a:p>
      </dsp:txBody>
      <dsp:txXfrm>
        <a:off x="3845542" y="1438801"/>
        <a:ext cx="4224107" cy="604113"/>
      </dsp:txXfrm>
    </dsp:sp>
    <dsp:sp modelId="{4B815E71-239D-4C7B-A9C3-E9902346A175}">
      <dsp:nvSpPr>
        <dsp:cNvPr id="0" name=""/>
        <dsp:cNvSpPr/>
      </dsp:nvSpPr>
      <dsp:spPr>
        <a:xfrm>
          <a:off x="3812861" y="2109069"/>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Stationery Expense A/c</a:t>
          </a:r>
        </a:p>
      </dsp:txBody>
      <dsp:txXfrm>
        <a:off x="3845542" y="2141750"/>
        <a:ext cx="4224107" cy="604113"/>
      </dsp:txXfrm>
    </dsp:sp>
    <dsp:sp modelId="{4992B271-E6FA-456F-AE40-BC0EEE6F5354}">
      <dsp:nvSpPr>
        <dsp:cNvPr id="0" name=""/>
        <dsp:cNvSpPr/>
      </dsp:nvSpPr>
      <dsp:spPr>
        <a:xfrm>
          <a:off x="3812861" y="2812019"/>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Travelling Charges A/c</a:t>
          </a:r>
        </a:p>
      </dsp:txBody>
      <dsp:txXfrm>
        <a:off x="3845542" y="2844700"/>
        <a:ext cx="4224107" cy="604113"/>
      </dsp:txXfrm>
    </dsp:sp>
    <dsp:sp modelId="{52AF907D-5A4B-42FD-BE0A-C8BB4BB84F10}">
      <dsp:nvSpPr>
        <dsp:cNvPr id="0" name=""/>
        <dsp:cNvSpPr/>
      </dsp:nvSpPr>
      <dsp:spPr>
        <a:xfrm>
          <a:off x="3812861" y="3514968"/>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Bank Overdraft A/c</a:t>
          </a:r>
        </a:p>
      </dsp:txBody>
      <dsp:txXfrm>
        <a:off x="3845542" y="3547649"/>
        <a:ext cx="4224107" cy="604113"/>
      </dsp:txXfrm>
    </dsp:sp>
    <dsp:sp modelId="{F574DFE5-A1AB-4908-93AD-4AB6E07FF5A5}">
      <dsp:nvSpPr>
        <dsp:cNvPr id="0" name=""/>
        <dsp:cNvSpPr/>
      </dsp:nvSpPr>
      <dsp:spPr>
        <a:xfrm>
          <a:off x="3812861" y="4217918"/>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Stock of Goods A/c</a:t>
          </a:r>
        </a:p>
      </dsp:txBody>
      <dsp:txXfrm>
        <a:off x="3845542" y="4250599"/>
        <a:ext cx="4224107" cy="604113"/>
      </dsp:txXfrm>
    </dsp:sp>
    <dsp:sp modelId="{A88F560B-993B-447E-90FF-3A457198B2FE}">
      <dsp:nvSpPr>
        <dsp:cNvPr id="0" name=""/>
        <dsp:cNvSpPr/>
      </dsp:nvSpPr>
      <dsp:spPr>
        <a:xfrm>
          <a:off x="3812861" y="4920867"/>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Subscription Received A/c</a:t>
          </a:r>
        </a:p>
      </dsp:txBody>
      <dsp:txXfrm>
        <a:off x="3845542" y="4953548"/>
        <a:ext cx="4224107" cy="60411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ED06D-1AAE-4467-B3ED-AE82569826E6}">
      <dsp:nvSpPr>
        <dsp:cNvPr id="0" name=""/>
        <dsp:cNvSpPr/>
      </dsp:nvSpPr>
      <dsp:spPr>
        <a:xfrm>
          <a:off x="3817485" y="221"/>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t>Copyright A/c</a:t>
          </a:r>
        </a:p>
      </dsp:txBody>
      <dsp:txXfrm>
        <a:off x="3850166" y="32902"/>
        <a:ext cx="4229308" cy="604113"/>
      </dsp:txXfrm>
    </dsp:sp>
    <dsp:sp modelId="{C1928F05-BAD9-4956-A8F9-1E15B75D7485}">
      <dsp:nvSpPr>
        <dsp:cNvPr id="0" name=""/>
        <dsp:cNvSpPr/>
      </dsp:nvSpPr>
      <dsp:spPr>
        <a:xfrm>
          <a:off x="3817485" y="703171"/>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Dena Bank A/c</a:t>
          </a:r>
        </a:p>
      </dsp:txBody>
      <dsp:txXfrm>
        <a:off x="3850166" y="735852"/>
        <a:ext cx="4229308" cy="604113"/>
      </dsp:txXfrm>
    </dsp:sp>
    <dsp:sp modelId="{1EEF19B3-4ACB-4D47-83B1-7880FA930FF0}">
      <dsp:nvSpPr>
        <dsp:cNvPr id="0" name=""/>
        <dsp:cNvSpPr/>
      </dsp:nvSpPr>
      <dsp:spPr>
        <a:xfrm>
          <a:off x="3817485" y="1406120"/>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Telephone Expense A/c</a:t>
          </a:r>
        </a:p>
      </dsp:txBody>
      <dsp:txXfrm>
        <a:off x="3850166" y="1438801"/>
        <a:ext cx="4229308" cy="604113"/>
      </dsp:txXfrm>
    </dsp:sp>
    <dsp:sp modelId="{36D4B962-B08A-47A4-9482-B0D7018C4018}">
      <dsp:nvSpPr>
        <dsp:cNvPr id="0" name=""/>
        <dsp:cNvSpPr/>
      </dsp:nvSpPr>
      <dsp:spPr>
        <a:xfrm>
          <a:off x="3817485" y="2109069"/>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Raja Babu’s A/c</a:t>
          </a:r>
        </a:p>
      </dsp:txBody>
      <dsp:txXfrm>
        <a:off x="3850166" y="2141750"/>
        <a:ext cx="4229308" cy="604113"/>
      </dsp:txXfrm>
    </dsp:sp>
    <dsp:sp modelId="{D0D3A1D4-E768-4EE5-8A75-EF8FAC4E45C6}">
      <dsp:nvSpPr>
        <dsp:cNvPr id="0" name=""/>
        <dsp:cNvSpPr/>
      </dsp:nvSpPr>
      <dsp:spPr>
        <a:xfrm>
          <a:off x="3817485" y="2812019"/>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Repairing Charges A/c</a:t>
          </a:r>
        </a:p>
      </dsp:txBody>
      <dsp:txXfrm>
        <a:off x="3850166" y="2844700"/>
        <a:ext cx="4229308" cy="604113"/>
      </dsp:txXfrm>
    </dsp:sp>
    <dsp:sp modelId="{EE6CE3A2-E9C5-4FCF-BBEF-C92F27799DC1}">
      <dsp:nvSpPr>
        <dsp:cNvPr id="0" name=""/>
        <dsp:cNvSpPr/>
      </dsp:nvSpPr>
      <dsp:spPr>
        <a:xfrm>
          <a:off x="3817485" y="3514968"/>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Dharma Production’s A/c</a:t>
          </a:r>
        </a:p>
      </dsp:txBody>
      <dsp:txXfrm>
        <a:off x="3850166" y="3547649"/>
        <a:ext cx="4229308" cy="604113"/>
      </dsp:txXfrm>
    </dsp:sp>
    <dsp:sp modelId="{4D6A786D-B5E6-438E-982A-D4C3DC10404A}">
      <dsp:nvSpPr>
        <dsp:cNvPr id="0" name=""/>
        <dsp:cNvSpPr/>
      </dsp:nvSpPr>
      <dsp:spPr>
        <a:xfrm>
          <a:off x="3817485" y="4217918"/>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Conveyance Charges A/c</a:t>
          </a:r>
        </a:p>
      </dsp:txBody>
      <dsp:txXfrm>
        <a:off x="3850166" y="4250599"/>
        <a:ext cx="4229308" cy="604113"/>
      </dsp:txXfrm>
    </dsp:sp>
    <dsp:sp modelId="{EA09E9A5-DECC-47A4-81B5-E66588DB6F0F}">
      <dsp:nvSpPr>
        <dsp:cNvPr id="0" name=""/>
        <dsp:cNvSpPr/>
      </dsp:nvSpPr>
      <dsp:spPr>
        <a:xfrm>
          <a:off x="3817485" y="4920867"/>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Adani Power Ltd. a/c</a:t>
          </a:r>
        </a:p>
      </dsp:txBody>
      <dsp:txXfrm>
        <a:off x="3850166" y="4953548"/>
        <a:ext cx="4229308" cy="60411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AF812-587B-4C0E-A572-C509B9E09BB8}">
      <dsp:nvSpPr>
        <dsp:cNvPr id="0" name=""/>
        <dsp:cNvSpPr/>
      </dsp:nvSpPr>
      <dsp:spPr>
        <a:xfrm>
          <a:off x="3815670" y="221"/>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Capital A/c - P</a:t>
          </a:r>
        </a:p>
      </dsp:txBody>
      <dsp:txXfrm>
        <a:off x="3848351" y="32902"/>
        <a:ext cx="4227267" cy="604113"/>
      </dsp:txXfrm>
    </dsp:sp>
    <dsp:sp modelId="{821586F7-3DD1-4029-9927-CA49672B750F}">
      <dsp:nvSpPr>
        <dsp:cNvPr id="0" name=""/>
        <dsp:cNvSpPr/>
      </dsp:nvSpPr>
      <dsp:spPr>
        <a:xfrm>
          <a:off x="3815670" y="703171"/>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Drawings A/c - P</a:t>
          </a:r>
        </a:p>
      </dsp:txBody>
      <dsp:txXfrm>
        <a:off x="3848351" y="735852"/>
        <a:ext cx="4227267" cy="604113"/>
      </dsp:txXfrm>
    </dsp:sp>
    <dsp:sp modelId="{BAF3DCBF-CBF0-47D9-A4D2-3ECACC833381}">
      <dsp:nvSpPr>
        <dsp:cNvPr id="0" name=""/>
        <dsp:cNvSpPr/>
      </dsp:nvSpPr>
      <dsp:spPr>
        <a:xfrm>
          <a:off x="3815670" y="1406120"/>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Building A/c - R</a:t>
          </a:r>
        </a:p>
      </dsp:txBody>
      <dsp:txXfrm>
        <a:off x="3848351" y="1438801"/>
        <a:ext cx="4227267" cy="604113"/>
      </dsp:txXfrm>
    </dsp:sp>
    <dsp:sp modelId="{761EF201-A3A2-4D87-B2C7-EDCE4604C07C}">
      <dsp:nvSpPr>
        <dsp:cNvPr id="0" name=""/>
        <dsp:cNvSpPr/>
      </dsp:nvSpPr>
      <dsp:spPr>
        <a:xfrm>
          <a:off x="3815670" y="2109069"/>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Carriage Inward A/c - N</a:t>
          </a:r>
        </a:p>
      </dsp:txBody>
      <dsp:txXfrm>
        <a:off x="3848351" y="2141750"/>
        <a:ext cx="4227267" cy="604113"/>
      </dsp:txXfrm>
    </dsp:sp>
    <dsp:sp modelId="{22685FF1-AEA4-49B2-A7F3-87501E0FD446}">
      <dsp:nvSpPr>
        <dsp:cNvPr id="0" name=""/>
        <dsp:cNvSpPr/>
      </dsp:nvSpPr>
      <dsp:spPr>
        <a:xfrm>
          <a:off x="3815670" y="2812019"/>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Cash Received A/c - R</a:t>
          </a:r>
        </a:p>
      </dsp:txBody>
      <dsp:txXfrm>
        <a:off x="3848351" y="2844700"/>
        <a:ext cx="4227267" cy="604113"/>
      </dsp:txXfrm>
    </dsp:sp>
    <dsp:sp modelId="{8B39C678-8450-4BA5-BF79-8F5D44B6FABD}">
      <dsp:nvSpPr>
        <dsp:cNvPr id="0" name=""/>
        <dsp:cNvSpPr/>
      </dsp:nvSpPr>
      <dsp:spPr>
        <a:xfrm>
          <a:off x="3815670" y="3514968"/>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Interest Paid A/c - N</a:t>
          </a:r>
        </a:p>
      </dsp:txBody>
      <dsp:txXfrm>
        <a:off x="3848351" y="3547649"/>
        <a:ext cx="4227267" cy="604113"/>
      </dsp:txXfrm>
    </dsp:sp>
    <dsp:sp modelId="{3743D79E-24F5-42FF-A98A-6C4CF61C5E20}">
      <dsp:nvSpPr>
        <dsp:cNvPr id="0" name=""/>
        <dsp:cNvSpPr/>
      </dsp:nvSpPr>
      <dsp:spPr>
        <a:xfrm>
          <a:off x="3815670" y="4217918"/>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Commission Received A/c - N</a:t>
          </a:r>
        </a:p>
      </dsp:txBody>
      <dsp:txXfrm>
        <a:off x="3848351" y="4250599"/>
        <a:ext cx="4227267" cy="604113"/>
      </dsp:txXfrm>
    </dsp:sp>
    <dsp:sp modelId="{3E372A91-F9C1-4521-AD6B-19EE430C12B1}">
      <dsp:nvSpPr>
        <dsp:cNvPr id="0" name=""/>
        <dsp:cNvSpPr/>
      </dsp:nvSpPr>
      <dsp:spPr>
        <a:xfrm>
          <a:off x="3815670" y="4920867"/>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Furniture A/c - R</a:t>
          </a:r>
        </a:p>
      </dsp:txBody>
      <dsp:txXfrm>
        <a:off x="3848351" y="4953548"/>
        <a:ext cx="4227267" cy="60411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E022A-13B2-4B39-8086-55D5F9405D15}">
      <dsp:nvSpPr>
        <dsp:cNvPr id="0" name=""/>
        <dsp:cNvSpPr/>
      </dsp:nvSpPr>
      <dsp:spPr>
        <a:xfrm>
          <a:off x="3827614" y="221"/>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Bank A/c - P</a:t>
          </a:r>
        </a:p>
      </dsp:txBody>
      <dsp:txXfrm>
        <a:off x="3860295" y="32902"/>
        <a:ext cx="4240703" cy="604113"/>
      </dsp:txXfrm>
    </dsp:sp>
    <dsp:sp modelId="{3E6C4496-979F-4CF9-B137-EC102FAD40A2}">
      <dsp:nvSpPr>
        <dsp:cNvPr id="0" name=""/>
        <dsp:cNvSpPr/>
      </dsp:nvSpPr>
      <dsp:spPr>
        <a:xfrm>
          <a:off x="3827614" y="703171"/>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Discount Allowed A/c - N</a:t>
          </a:r>
        </a:p>
      </dsp:txBody>
      <dsp:txXfrm>
        <a:off x="3860295" y="735852"/>
        <a:ext cx="4240703" cy="604113"/>
      </dsp:txXfrm>
    </dsp:sp>
    <dsp:sp modelId="{CAD611BC-CB03-4C12-A58C-297FF4999D97}">
      <dsp:nvSpPr>
        <dsp:cNvPr id="0" name=""/>
        <dsp:cNvSpPr/>
      </dsp:nvSpPr>
      <dsp:spPr>
        <a:xfrm>
          <a:off x="3827614" y="1406120"/>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Sales Promotion A/c - N</a:t>
          </a:r>
        </a:p>
      </dsp:txBody>
      <dsp:txXfrm>
        <a:off x="3860295" y="1438801"/>
        <a:ext cx="4240703" cy="604113"/>
      </dsp:txXfrm>
    </dsp:sp>
    <dsp:sp modelId="{2B3F4546-BF6E-4903-A12C-5D425090434E}">
      <dsp:nvSpPr>
        <dsp:cNvPr id="0" name=""/>
        <dsp:cNvSpPr/>
      </dsp:nvSpPr>
      <dsp:spPr>
        <a:xfrm>
          <a:off x="3827614" y="2109069"/>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Bad-Debts Written-off A/c - N</a:t>
          </a:r>
        </a:p>
      </dsp:txBody>
      <dsp:txXfrm>
        <a:off x="3860295" y="2141750"/>
        <a:ext cx="4240703" cy="604113"/>
      </dsp:txXfrm>
    </dsp:sp>
    <dsp:sp modelId="{E2927ADF-D6DA-4DB0-87ED-F3A4C12A363F}">
      <dsp:nvSpPr>
        <dsp:cNvPr id="0" name=""/>
        <dsp:cNvSpPr/>
      </dsp:nvSpPr>
      <dsp:spPr>
        <a:xfrm>
          <a:off x="3827614" y="2812019"/>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Stationery Bought A/c - R</a:t>
          </a:r>
        </a:p>
      </dsp:txBody>
      <dsp:txXfrm>
        <a:off x="3860295" y="2844700"/>
        <a:ext cx="4240703" cy="604113"/>
      </dsp:txXfrm>
    </dsp:sp>
    <dsp:sp modelId="{A375E45B-8BF8-4E59-A96D-12AEBB3894BE}">
      <dsp:nvSpPr>
        <dsp:cNvPr id="0" name=""/>
        <dsp:cNvSpPr/>
      </dsp:nvSpPr>
      <dsp:spPr>
        <a:xfrm>
          <a:off x="3827614" y="3514968"/>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Outstanding Salary A/c - P</a:t>
          </a:r>
        </a:p>
      </dsp:txBody>
      <dsp:txXfrm>
        <a:off x="3860295" y="3547649"/>
        <a:ext cx="4240703" cy="604113"/>
      </dsp:txXfrm>
    </dsp:sp>
    <dsp:sp modelId="{FA70C77A-D925-41A9-A1C4-10254CA1E580}">
      <dsp:nvSpPr>
        <dsp:cNvPr id="0" name=""/>
        <dsp:cNvSpPr/>
      </dsp:nvSpPr>
      <dsp:spPr>
        <a:xfrm>
          <a:off x="3827614" y="4217918"/>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Wages &amp; Salaries A/c - N</a:t>
          </a:r>
        </a:p>
      </dsp:txBody>
      <dsp:txXfrm>
        <a:off x="3860295" y="4250599"/>
        <a:ext cx="4240703" cy="604113"/>
      </dsp:txXfrm>
    </dsp:sp>
    <dsp:sp modelId="{2FC57C75-14C7-4DF0-8049-5D201CB81023}">
      <dsp:nvSpPr>
        <dsp:cNvPr id="0" name=""/>
        <dsp:cNvSpPr/>
      </dsp:nvSpPr>
      <dsp:spPr>
        <a:xfrm>
          <a:off x="3827614" y="4920867"/>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Prepaid Rent A/c - P</a:t>
          </a:r>
        </a:p>
      </dsp:txBody>
      <dsp:txXfrm>
        <a:off x="3860295" y="4953548"/>
        <a:ext cx="4240703" cy="6041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AAC5C-BF08-43F4-80B6-58DA0B3DB153}">
      <dsp:nvSpPr>
        <dsp:cNvPr id="0" name=""/>
        <dsp:cNvSpPr/>
      </dsp:nvSpPr>
      <dsp:spPr>
        <a:xfrm>
          <a:off x="3812861" y="221"/>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Bad-Debts Recovered A/c - N</a:t>
          </a:r>
        </a:p>
      </dsp:txBody>
      <dsp:txXfrm>
        <a:off x="3845542" y="32902"/>
        <a:ext cx="4224107" cy="604113"/>
      </dsp:txXfrm>
    </dsp:sp>
    <dsp:sp modelId="{826AB84D-E9A5-4DD7-8FCC-975691E8EAA1}">
      <dsp:nvSpPr>
        <dsp:cNvPr id="0" name=""/>
        <dsp:cNvSpPr/>
      </dsp:nvSpPr>
      <dsp:spPr>
        <a:xfrm>
          <a:off x="3812861" y="703171"/>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Borrowed Loan A/c - P</a:t>
          </a:r>
        </a:p>
      </dsp:txBody>
      <dsp:txXfrm>
        <a:off x="3845542" y="735852"/>
        <a:ext cx="4224107" cy="604113"/>
      </dsp:txXfrm>
    </dsp:sp>
    <dsp:sp modelId="{9F17C189-3896-4CF8-834B-5C2D5E8F1889}">
      <dsp:nvSpPr>
        <dsp:cNvPr id="0" name=""/>
        <dsp:cNvSpPr/>
      </dsp:nvSpPr>
      <dsp:spPr>
        <a:xfrm>
          <a:off x="3812861" y="1406120"/>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Interest Received in Advance - P</a:t>
          </a:r>
        </a:p>
      </dsp:txBody>
      <dsp:txXfrm>
        <a:off x="3845542" y="1438801"/>
        <a:ext cx="4224107" cy="604113"/>
      </dsp:txXfrm>
    </dsp:sp>
    <dsp:sp modelId="{4B815E71-239D-4C7B-A9C3-E9902346A175}">
      <dsp:nvSpPr>
        <dsp:cNvPr id="0" name=""/>
        <dsp:cNvSpPr/>
      </dsp:nvSpPr>
      <dsp:spPr>
        <a:xfrm>
          <a:off x="3812861" y="2109069"/>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Stationery Expense A/c - N</a:t>
          </a:r>
        </a:p>
      </dsp:txBody>
      <dsp:txXfrm>
        <a:off x="3845542" y="2141750"/>
        <a:ext cx="4224107" cy="604113"/>
      </dsp:txXfrm>
    </dsp:sp>
    <dsp:sp modelId="{4992B271-E6FA-456F-AE40-BC0EEE6F5354}">
      <dsp:nvSpPr>
        <dsp:cNvPr id="0" name=""/>
        <dsp:cNvSpPr/>
      </dsp:nvSpPr>
      <dsp:spPr>
        <a:xfrm>
          <a:off x="3812861" y="2812019"/>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Travelling Charges A/c - N</a:t>
          </a:r>
        </a:p>
      </dsp:txBody>
      <dsp:txXfrm>
        <a:off x="3845542" y="2844700"/>
        <a:ext cx="4224107" cy="604113"/>
      </dsp:txXfrm>
    </dsp:sp>
    <dsp:sp modelId="{52AF907D-5A4B-42FD-BE0A-C8BB4BB84F10}">
      <dsp:nvSpPr>
        <dsp:cNvPr id="0" name=""/>
        <dsp:cNvSpPr/>
      </dsp:nvSpPr>
      <dsp:spPr>
        <a:xfrm>
          <a:off x="3812861" y="3514968"/>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Bank Overdraft A/c - P</a:t>
          </a:r>
        </a:p>
      </dsp:txBody>
      <dsp:txXfrm>
        <a:off x="3845542" y="3547649"/>
        <a:ext cx="4224107" cy="604113"/>
      </dsp:txXfrm>
    </dsp:sp>
    <dsp:sp modelId="{F574DFE5-A1AB-4908-93AD-4AB6E07FF5A5}">
      <dsp:nvSpPr>
        <dsp:cNvPr id="0" name=""/>
        <dsp:cNvSpPr/>
      </dsp:nvSpPr>
      <dsp:spPr>
        <a:xfrm>
          <a:off x="3812861" y="4217918"/>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Stock of Goods A/c - R</a:t>
          </a:r>
        </a:p>
      </dsp:txBody>
      <dsp:txXfrm>
        <a:off x="3845542" y="4250599"/>
        <a:ext cx="4224107" cy="604113"/>
      </dsp:txXfrm>
    </dsp:sp>
    <dsp:sp modelId="{A88F560B-993B-447E-90FF-3A457198B2FE}">
      <dsp:nvSpPr>
        <dsp:cNvPr id="0" name=""/>
        <dsp:cNvSpPr/>
      </dsp:nvSpPr>
      <dsp:spPr>
        <a:xfrm>
          <a:off x="3812861" y="4920867"/>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Subscription Received A/c - N</a:t>
          </a:r>
        </a:p>
      </dsp:txBody>
      <dsp:txXfrm>
        <a:off x="3845542" y="4953548"/>
        <a:ext cx="4224107" cy="6041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ED06D-1AAE-4467-B3ED-AE82569826E6}">
      <dsp:nvSpPr>
        <dsp:cNvPr id="0" name=""/>
        <dsp:cNvSpPr/>
      </dsp:nvSpPr>
      <dsp:spPr>
        <a:xfrm>
          <a:off x="3817485" y="221"/>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Copyright A/c - R</a:t>
          </a:r>
        </a:p>
      </dsp:txBody>
      <dsp:txXfrm>
        <a:off x="3850166" y="32902"/>
        <a:ext cx="4229308" cy="604113"/>
      </dsp:txXfrm>
    </dsp:sp>
    <dsp:sp modelId="{C1928F05-BAD9-4956-A8F9-1E15B75D7485}">
      <dsp:nvSpPr>
        <dsp:cNvPr id="0" name=""/>
        <dsp:cNvSpPr/>
      </dsp:nvSpPr>
      <dsp:spPr>
        <a:xfrm>
          <a:off x="3817485" y="703171"/>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Dena Bank A/c - P</a:t>
          </a:r>
        </a:p>
      </dsp:txBody>
      <dsp:txXfrm>
        <a:off x="3850166" y="735852"/>
        <a:ext cx="4229308" cy="604113"/>
      </dsp:txXfrm>
    </dsp:sp>
    <dsp:sp modelId="{1EEF19B3-4ACB-4D47-83B1-7880FA930FF0}">
      <dsp:nvSpPr>
        <dsp:cNvPr id="0" name=""/>
        <dsp:cNvSpPr/>
      </dsp:nvSpPr>
      <dsp:spPr>
        <a:xfrm>
          <a:off x="3817485" y="1406120"/>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Telephone Expense A/c - N</a:t>
          </a:r>
        </a:p>
      </dsp:txBody>
      <dsp:txXfrm>
        <a:off x="3850166" y="1438801"/>
        <a:ext cx="4229308" cy="604113"/>
      </dsp:txXfrm>
    </dsp:sp>
    <dsp:sp modelId="{36D4B962-B08A-47A4-9482-B0D7018C4018}">
      <dsp:nvSpPr>
        <dsp:cNvPr id="0" name=""/>
        <dsp:cNvSpPr/>
      </dsp:nvSpPr>
      <dsp:spPr>
        <a:xfrm>
          <a:off x="3817485" y="2109069"/>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Raja Babu’s A/c - P</a:t>
          </a:r>
        </a:p>
      </dsp:txBody>
      <dsp:txXfrm>
        <a:off x="3850166" y="2141750"/>
        <a:ext cx="4229308" cy="604113"/>
      </dsp:txXfrm>
    </dsp:sp>
    <dsp:sp modelId="{D0D3A1D4-E768-4EE5-8A75-EF8FAC4E45C6}">
      <dsp:nvSpPr>
        <dsp:cNvPr id="0" name=""/>
        <dsp:cNvSpPr/>
      </dsp:nvSpPr>
      <dsp:spPr>
        <a:xfrm>
          <a:off x="3817485" y="2812019"/>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Repairing Charges A/c - N</a:t>
          </a:r>
        </a:p>
      </dsp:txBody>
      <dsp:txXfrm>
        <a:off x="3850166" y="2844700"/>
        <a:ext cx="4229308" cy="604113"/>
      </dsp:txXfrm>
    </dsp:sp>
    <dsp:sp modelId="{EE6CE3A2-E9C5-4FCF-BBEF-C92F27799DC1}">
      <dsp:nvSpPr>
        <dsp:cNvPr id="0" name=""/>
        <dsp:cNvSpPr/>
      </dsp:nvSpPr>
      <dsp:spPr>
        <a:xfrm>
          <a:off x="3817485" y="3514968"/>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Dharma Production’s A/c - P</a:t>
          </a:r>
        </a:p>
      </dsp:txBody>
      <dsp:txXfrm>
        <a:off x="3850166" y="3547649"/>
        <a:ext cx="4229308" cy="604113"/>
      </dsp:txXfrm>
    </dsp:sp>
    <dsp:sp modelId="{4D6A786D-B5E6-438E-982A-D4C3DC10404A}">
      <dsp:nvSpPr>
        <dsp:cNvPr id="0" name=""/>
        <dsp:cNvSpPr/>
      </dsp:nvSpPr>
      <dsp:spPr>
        <a:xfrm>
          <a:off x="3817485" y="4217918"/>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Conveyance Charges A/c - N</a:t>
          </a:r>
        </a:p>
      </dsp:txBody>
      <dsp:txXfrm>
        <a:off x="3850166" y="4250599"/>
        <a:ext cx="4229308" cy="604113"/>
      </dsp:txXfrm>
    </dsp:sp>
    <dsp:sp modelId="{EA09E9A5-DECC-47A4-81B5-E66588DB6F0F}">
      <dsp:nvSpPr>
        <dsp:cNvPr id="0" name=""/>
        <dsp:cNvSpPr/>
      </dsp:nvSpPr>
      <dsp:spPr>
        <a:xfrm>
          <a:off x="3817485" y="4920867"/>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Adani Power Ltd. a/c - P</a:t>
          </a:r>
        </a:p>
      </dsp:txBody>
      <dsp:txXfrm>
        <a:off x="3850166" y="4953548"/>
        <a:ext cx="4229308" cy="604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8CDD7-1489-4DDC-A341-DB8C9575AE9A}">
      <dsp:nvSpPr>
        <dsp:cNvPr id="0" name=""/>
        <dsp:cNvSpPr/>
      </dsp:nvSpPr>
      <dsp:spPr>
        <a:xfrm>
          <a:off x="5251679" y="1187"/>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1.</a:t>
          </a:r>
        </a:p>
        <a:p>
          <a:pPr marL="0" lvl="0" indent="0" algn="ctr" defTabSz="666750">
            <a:lnSpc>
              <a:spcPct val="90000"/>
            </a:lnSpc>
            <a:spcBef>
              <a:spcPct val="0"/>
            </a:spcBef>
            <a:spcAft>
              <a:spcPct val="35000"/>
            </a:spcAft>
            <a:buNone/>
          </a:pPr>
          <a:r>
            <a:rPr lang="en-IN" sz="1500" kern="1200" dirty="0"/>
            <a:t>I</a:t>
          </a:r>
          <a:r>
            <a:rPr lang="en-IN" sz="1500" b="0" i="0" kern="1200" dirty="0"/>
            <a:t>dentifying</a:t>
          </a:r>
          <a:r>
            <a:rPr lang="en-IN" sz="1500" kern="1200" dirty="0"/>
            <a:t> the transaction</a:t>
          </a:r>
        </a:p>
      </dsp:txBody>
      <dsp:txXfrm>
        <a:off x="5452016" y="201524"/>
        <a:ext cx="967313" cy="967313"/>
      </dsp:txXfrm>
    </dsp:sp>
    <dsp:sp modelId="{2AFE4685-F7FA-406F-B370-2D99179AD591}">
      <dsp:nvSpPr>
        <dsp:cNvPr id="0" name=""/>
        <dsp:cNvSpPr/>
      </dsp:nvSpPr>
      <dsp:spPr>
        <a:xfrm rot="1542857">
          <a:off x="6669900" y="895463"/>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675301" y="964140"/>
        <a:ext cx="254503" cy="277017"/>
      </dsp:txXfrm>
    </dsp:sp>
    <dsp:sp modelId="{FA14E653-C185-4295-915B-57A17E98FEC3}">
      <dsp:nvSpPr>
        <dsp:cNvPr id="0" name=""/>
        <dsp:cNvSpPr/>
      </dsp:nvSpPr>
      <dsp:spPr>
        <a:xfrm>
          <a:off x="7102252" y="892377"/>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2.</a:t>
          </a:r>
        </a:p>
        <a:p>
          <a:pPr marL="0" lvl="0" indent="0" algn="ctr" defTabSz="666750">
            <a:lnSpc>
              <a:spcPct val="90000"/>
            </a:lnSpc>
            <a:spcBef>
              <a:spcPct val="0"/>
            </a:spcBef>
            <a:spcAft>
              <a:spcPct val="35000"/>
            </a:spcAft>
            <a:buNone/>
          </a:pPr>
          <a:r>
            <a:rPr lang="en-IN" sz="1500" kern="1200" dirty="0"/>
            <a:t>Recording in Journal  </a:t>
          </a:r>
        </a:p>
      </dsp:txBody>
      <dsp:txXfrm>
        <a:off x="7302589" y="1092714"/>
        <a:ext cx="967313" cy="967313"/>
      </dsp:txXfrm>
    </dsp:sp>
    <dsp:sp modelId="{01D3182E-9255-4F50-A9B4-6AFC03C8C4F1}">
      <dsp:nvSpPr>
        <dsp:cNvPr id="0" name=""/>
        <dsp:cNvSpPr/>
      </dsp:nvSpPr>
      <dsp:spPr>
        <a:xfrm rot="4628571">
          <a:off x="7830694" y="2336732"/>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7873095" y="2375902"/>
        <a:ext cx="254503" cy="277017"/>
      </dsp:txXfrm>
    </dsp:sp>
    <dsp:sp modelId="{1C7DE035-5B25-4D7D-909A-E8424431B0B0}">
      <dsp:nvSpPr>
        <dsp:cNvPr id="0" name=""/>
        <dsp:cNvSpPr/>
      </dsp:nvSpPr>
      <dsp:spPr>
        <a:xfrm>
          <a:off x="7559306" y="2894860"/>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3.</a:t>
          </a:r>
        </a:p>
        <a:p>
          <a:pPr marL="0" lvl="0" indent="0" algn="ctr" defTabSz="666750">
            <a:lnSpc>
              <a:spcPct val="90000"/>
            </a:lnSpc>
            <a:spcBef>
              <a:spcPct val="0"/>
            </a:spcBef>
            <a:spcAft>
              <a:spcPct val="35000"/>
            </a:spcAft>
            <a:buNone/>
          </a:pPr>
          <a:r>
            <a:rPr lang="en-IN" sz="1500" kern="1200" dirty="0"/>
            <a:t>Posting in ledger</a:t>
          </a:r>
        </a:p>
      </dsp:txBody>
      <dsp:txXfrm>
        <a:off x="7759643" y="3095197"/>
        <a:ext cx="967313" cy="967313"/>
      </dsp:txXfrm>
    </dsp:sp>
    <dsp:sp modelId="{5BFE0C79-9E27-4145-8618-04101FB29DA6}">
      <dsp:nvSpPr>
        <dsp:cNvPr id="0" name=""/>
        <dsp:cNvSpPr/>
      </dsp:nvSpPr>
      <dsp:spPr>
        <a:xfrm rot="7714286">
          <a:off x="7427609" y="4142895"/>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7516148" y="4192596"/>
        <a:ext cx="254503" cy="277017"/>
      </dsp:txXfrm>
    </dsp:sp>
    <dsp:sp modelId="{5A237004-FADB-42B8-A785-9ED922BA549C}">
      <dsp:nvSpPr>
        <dsp:cNvPr id="0" name=""/>
        <dsp:cNvSpPr/>
      </dsp:nvSpPr>
      <dsp:spPr>
        <a:xfrm>
          <a:off x="6278670" y="4500727"/>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4.</a:t>
          </a:r>
        </a:p>
        <a:p>
          <a:pPr marL="0" lvl="0" indent="0" algn="ctr" defTabSz="666750">
            <a:lnSpc>
              <a:spcPct val="90000"/>
            </a:lnSpc>
            <a:spcBef>
              <a:spcPct val="0"/>
            </a:spcBef>
            <a:spcAft>
              <a:spcPct val="35000"/>
            </a:spcAft>
            <a:buNone/>
          </a:pPr>
          <a:r>
            <a:rPr lang="en-IN" sz="1500" kern="1200" dirty="0"/>
            <a:t>Preparing Trial balance</a:t>
          </a:r>
        </a:p>
      </dsp:txBody>
      <dsp:txXfrm>
        <a:off x="6479007" y="4701064"/>
        <a:ext cx="967313" cy="967313"/>
      </dsp:txXfrm>
    </dsp:sp>
    <dsp:sp modelId="{8892E3AB-E8E0-4F56-AA61-4224B546014A}">
      <dsp:nvSpPr>
        <dsp:cNvPr id="0" name=""/>
        <dsp:cNvSpPr/>
      </dsp:nvSpPr>
      <dsp:spPr>
        <a:xfrm rot="10800000">
          <a:off x="5764174" y="4953873"/>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5873247" y="5046212"/>
        <a:ext cx="254503" cy="277017"/>
      </dsp:txXfrm>
    </dsp:sp>
    <dsp:sp modelId="{E83D9339-0FE2-46C5-86F0-6142BB9FA341}">
      <dsp:nvSpPr>
        <dsp:cNvPr id="0" name=""/>
        <dsp:cNvSpPr/>
      </dsp:nvSpPr>
      <dsp:spPr>
        <a:xfrm>
          <a:off x="4224688" y="4500727"/>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5.</a:t>
          </a:r>
        </a:p>
        <a:p>
          <a:pPr marL="0" lvl="0" indent="0" algn="ctr" defTabSz="666750">
            <a:lnSpc>
              <a:spcPct val="90000"/>
            </a:lnSpc>
            <a:spcBef>
              <a:spcPct val="0"/>
            </a:spcBef>
            <a:spcAft>
              <a:spcPct val="35000"/>
            </a:spcAft>
            <a:buNone/>
          </a:pPr>
          <a:r>
            <a:rPr lang="en-IN" sz="1500" kern="1200" dirty="0"/>
            <a:t>Adjusting entries</a:t>
          </a:r>
        </a:p>
      </dsp:txBody>
      <dsp:txXfrm>
        <a:off x="4425025" y="4701064"/>
        <a:ext cx="967313" cy="967313"/>
      </dsp:txXfrm>
    </dsp:sp>
    <dsp:sp modelId="{F66FD87D-4E11-4F47-95F6-2C5DE4B6D19C}">
      <dsp:nvSpPr>
        <dsp:cNvPr id="0" name=""/>
        <dsp:cNvSpPr/>
      </dsp:nvSpPr>
      <dsp:spPr>
        <a:xfrm rot="13885714">
          <a:off x="4092991" y="4158984"/>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181530" y="4293961"/>
        <a:ext cx="254503" cy="277017"/>
      </dsp:txXfrm>
    </dsp:sp>
    <dsp:sp modelId="{91924A0C-ED0B-47EB-8E25-40F19F630D74}">
      <dsp:nvSpPr>
        <dsp:cNvPr id="0" name=""/>
        <dsp:cNvSpPr/>
      </dsp:nvSpPr>
      <dsp:spPr>
        <a:xfrm>
          <a:off x="2944052" y="2894860"/>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6.</a:t>
          </a:r>
        </a:p>
        <a:p>
          <a:pPr marL="0" lvl="0" indent="0" algn="ctr" defTabSz="666750">
            <a:lnSpc>
              <a:spcPct val="90000"/>
            </a:lnSpc>
            <a:spcBef>
              <a:spcPct val="0"/>
            </a:spcBef>
            <a:spcAft>
              <a:spcPct val="35000"/>
            </a:spcAft>
            <a:buNone/>
          </a:pPr>
          <a:r>
            <a:rPr lang="en-IN" sz="1500" kern="1200" dirty="0"/>
            <a:t>Financial Statements</a:t>
          </a:r>
        </a:p>
      </dsp:txBody>
      <dsp:txXfrm>
        <a:off x="3144389" y="3095197"/>
        <a:ext cx="967313" cy="967313"/>
      </dsp:txXfrm>
    </dsp:sp>
    <dsp:sp modelId="{CAB1FB80-02E0-4C19-B320-0DA5DA6E923B}">
      <dsp:nvSpPr>
        <dsp:cNvPr id="0" name=""/>
        <dsp:cNvSpPr/>
      </dsp:nvSpPr>
      <dsp:spPr>
        <a:xfrm rot="16974911">
          <a:off x="3674922" y="2361322"/>
          <a:ext cx="358759"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3716708" y="2506114"/>
        <a:ext cx="251131" cy="277017"/>
      </dsp:txXfrm>
    </dsp:sp>
    <dsp:sp modelId="{D1D5F2C8-BD78-4DE9-8BBF-9DF96DC238CD}">
      <dsp:nvSpPr>
        <dsp:cNvPr id="0" name=""/>
        <dsp:cNvSpPr/>
      </dsp:nvSpPr>
      <dsp:spPr>
        <a:xfrm>
          <a:off x="3401103" y="901699"/>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7.</a:t>
          </a:r>
        </a:p>
        <a:p>
          <a:pPr marL="0" lvl="0" indent="0" algn="ctr" defTabSz="666750">
            <a:lnSpc>
              <a:spcPct val="90000"/>
            </a:lnSpc>
            <a:spcBef>
              <a:spcPct val="0"/>
            </a:spcBef>
            <a:spcAft>
              <a:spcPct val="35000"/>
            </a:spcAft>
            <a:buNone/>
          </a:pPr>
          <a:r>
            <a:rPr lang="en-IN" sz="1500" kern="1200" dirty="0"/>
            <a:t>Closing the books</a:t>
          </a:r>
        </a:p>
      </dsp:txBody>
      <dsp:txXfrm>
        <a:off x="3601440" y="1102036"/>
        <a:ext cx="967313" cy="967313"/>
      </dsp:txXfrm>
    </dsp:sp>
    <dsp:sp modelId="{677E2247-1A54-4D75-AC58-19E283FDFD6D}">
      <dsp:nvSpPr>
        <dsp:cNvPr id="0" name=""/>
        <dsp:cNvSpPr/>
      </dsp:nvSpPr>
      <dsp:spPr>
        <a:xfrm rot="20043114">
          <a:off x="4818211" y="909118"/>
          <a:ext cx="365731"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823741" y="1025461"/>
        <a:ext cx="256012" cy="2770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D93B9-3773-4825-9DE8-4B65A03FFDAA}">
      <dsp:nvSpPr>
        <dsp:cNvPr id="0" name=""/>
        <dsp:cNvSpPr/>
      </dsp:nvSpPr>
      <dsp:spPr>
        <a:xfrm>
          <a:off x="2229122" y="2726901"/>
          <a:ext cx="363805" cy="691022"/>
        </a:xfrm>
        <a:custGeom>
          <a:avLst/>
          <a:gdLst/>
          <a:ahLst/>
          <a:cxnLst/>
          <a:rect l="0" t="0" r="0" b="0"/>
          <a:pathLst>
            <a:path>
              <a:moveTo>
                <a:pt x="0" y="0"/>
              </a:moveTo>
              <a:lnTo>
                <a:pt x="181902" y="0"/>
              </a:lnTo>
              <a:lnTo>
                <a:pt x="181902" y="691022"/>
              </a:lnTo>
              <a:lnTo>
                <a:pt x="363805" y="69102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35233C-3181-4E5C-A22E-C39BC8F88A4B}">
      <dsp:nvSpPr>
        <dsp:cNvPr id="0" name=""/>
        <dsp:cNvSpPr/>
      </dsp:nvSpPr>
      <dsp:spPr>
        <a:xfrm>
          <a:off x="4411952" y="2035878"/>
          <a:ext cx="363805" cy="391090"/>
        </a:xfrm>
        <a:custGeom>
          <a:avLst/>
          <a:gdLst/>
          <a:ahLst/>
          <a:cxnLst/>
          <a:rect l="0" t="0" r="0" b="0"/>
          <a:pathLst>
            <a:path>
              <a:moveTo>
                <a:pt x="0" y="0"/>
              </a:moveTo>
              <a:lnTo>
                <a:pt x="181902" y="0"/>
              </a:lnTo>
              <a:lnTo>
                <a:pt x="181902" y="391090"/>
              </a:lnTo>
              <a:lnTo>
                <a:pt x="363805" y="39109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8C3667-0B27-4F5F-BF2B-4C3298834BC4}">
      <dsp:nvSpPr>
        <dsp:cNvPr id="0" name=""/>
        <dsp:cNvSpPr/>
      </dsp:nvSpPr>
      <dsp:spPr>
        <a:xfrm>
          <a:off x="4411952" y="1644788"/>
          <a:ext cx="363805" cy="391090"/>
        </a:xfrm>
        <a:custGeom>
          <a:avLst/>
          <a:gdLst/>
          <a:ahLst/>
          <a:cxnLst/>
          <a:rect l="0" t="0" r="0" b="0"/>
          <a:pathLst>
            <a:path>
              <a:moveTo>
                <a:pt x="0" y="391090"/>
              </a:moveTo>
              <a:lnTo>
                <a:pt x="181902" y="391090"/>
              </a:lnTo>
              <a:lnTo>
                <a:pt x="181902" y="0"/>
              </a:lnTo>
              <a:lnTo>
                <a:pt x="36380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DBFBA3-6A5E-4273-8FCF-E70147627D6F}">
      <dsp:nvSpPr>
        <dsp:cNvPr id="0" name=""/>
        <dsp:cNvSpPr/>
      </dsp:nvSpPr>
      <dsp:spPr>
        <a:xfrm>
          <a:off x="2229122" y="2035878"/>
          <a:ext cx="363805" cy="691022"/>
        </a:xfrm>
        <a:custGeom>
          <a:avLst/>
          <a:gdLst/>
          <a:ahLst/>
          <a:cxnLst/>
          <a:rect l="0" t="0" r="0" b="0"/>
          <a:pathLst>
            <a:path>
              <a:moveTo>
                <a:pt x="0" y="691022"/>
              </a:moveTo>
              <a:lnTo>
                <a:pt x="181902" y="691022"/>
              </a:lnTo>
              <a:lnTo>
                <a:pt x="181902" y="0"/>
              </a:lnTo>
              <a:lnTo>
                <a:pt x="363805"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E95C74-9265-441E-8F03-E47CBD7A2685}">
      <dsp:nvSpPr>
        <dsp:cNvPr id="0" name=""/>
        <dsp:cNvSpPr/>
      </dsp:nvSpPr>
      <dsp:spPr>
        <a:xfrm>
          <a:off x="379" y="1423744"/>
          <a:ext cx="2228742" cy="26063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Types</a:t>
          </a:r>
        </a:p>
        <a:p>
          <a:pPr marL="0" lvl="0" indent="0" algn="ctr" defTabSz="1066800">
            <a:lnSpc>
              <a:spcPct val="90000"/>
            </a:lnSpc>
            <a:spcBef>
              <a:spcPct val="0"/>
            </a:spcBef>
            <a:spcAft>
              <a:spcPct val="35000"/>
            </a:spcAft>
            <a:buNone/>
          </a:pPr>
          <a:r>
            <a:rPr lang="en-IN" sz="2400" kern="1200" dirty="0"/>
            <a:t>Of</a:t>
          </a:r>
        </a:p>
        <a:p>
          <a:pPr marL="0" lvl="0" indent="0" algn="ctr" defTabSz="1066800">
            <a:lnSpc>
              <a:spcPct val="90000"/>
            </a:lnSpc>
            <a:spcBef>
              <a:spcPct val="0"/>
            </a:spcBef>
            <a:spcAft>
              <a:spcPct val="35000"/>
            </a:spcAft>
            <a:buNone/>
          </a:pPr>
          <a:r>
            <a:rPr lang="en-IN" sz="2400" kern="1200" dirty="0"/>
            <a:t>Transactions</a:t>
          </a:r>
        </a:p>
      </dsp:txBody>
      <dsp:txXfrm>
        <a:off x="379" y="1423744"/>
        <a:ext cx="2228742" cy="2606313"/>
      </dsp:txXfrm>
    </dsp:sp>
    <dsp:sp modelId="{3114D2A8-6576-4DC8-95EB-FC7A2BEE5124}">
      <dsp:nvSpPr>
        <dsp:cNvPr id="0" name=""/>
        <dsp:cNvSpPr/>
      </dsp:nvSpPr>
      <dsp:spPr>
        <a:xfrm>
          <a:off x="2592927" y="1458545"/>
          <a:ext cx="1819025" cy="115466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Economic</a:t>
          </a:r>
        </a:p>
        <a:p>
          <a:pPr marL="0" lvl="0" indent="0" algn="ctr" defTabSz="1066800">
            <a:lnSpc>
              <a:spcPct val="90000"/>
            </a:lnSpc>
            <a:spcBef>
              <a:spcPct val="0"/>
            </a:spcBef>
            <a:spcAft>
              <a:spcPct val="35000"/>
            </a:spcAft>
            <a:buNone/>
          </a:pPr>
          <a:r>
            <a:rPr lang="en-IN" sz="2400" kern="1200" dirty="0"/>
            <a:t>Transactions </a:t>
          </a:r>
        </a:p>
      </dsp:txBody>
      <dsp:txXfrm>
        <a:off x="2592927" y="1458545"/>
        <a:ext cx="1819025" cy="1154666"/>
      </dsp:txXfrm>
    </dsp:sp>
    <dsp:sp modelId="{4AA3FE52-47B1-486F-BD40-9ED82E28E2EE}">
      <dsp:nvSpPr>
        <dsp:cNvPr id="0" name=""/>
        <dsp:cNvSpPr/>
      </dsp:nvSpPr>
      <dsp:spPr>
        <a:xfrm>
          <a:off x="4775757" y="1367387"/>
          <a:ext cx="5412891" cy="5548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Cash Transactions </a:t>
          </a:r>
        </a:p>
      </dsp:txBody>
      <dsp:txXfrm>
        <a:off x="4775757" y="1367387"/>
        <a:ext cx="5412891" cy="554802"/>
      </dsp:txXfrm>
    </dsp:sp>
    <dsp:sp modelId="{49588F9C-2172-4E9C-9D0D-C44E623E33CE}">
      <dsp:nvSpPr>
        <dsp:cNvPr id="0" name=""/>
        <dsp:cNvSpPr/>
      </dsp:nvSpPr>
      <dsp:spPr>
        <a:xfrm>
          <a:off x="4775757" y="2149567"/>
          <a:ext cx="5412891" cy="5548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Credit Transactions </a:t>
          </a:r>
        </a:p>
      </dsp:txBody>
      <dsp:txXfrm>
        <a:off x="4775757" y="2149567"/>
        <a:ext cx="5412891" cy="554802"/>
      </dsp:txXfrm>
    </dsp:sp>
    <dsp:sp modelId="{2CC13B0B-003D-4561-85D3-A58131249F60}">
      <dsp:nvSpPr>
        <dsp:cNvPr id="0" name=""/>
        <dsp:cNvSpPr/>
      </dsp:nvSpPr>
      <dsp:spPr>
        <a:xfrm>
          <a:off x="2592927" y="2840590"/>
          <a:ext cx="1819025" cy="115466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Non-economic</a:t>
          </a:r>
        </a:p>
        <a:p>
          <a:pPr marL="0" lvl="0" indent="0" algn="ctr" defTabSz="1066800">
            <a:lnSpc>
              <a:spcPct val="90000"/>
            </a:lnSpc>
            <a:spcBef>
              <a:spcPct val="0"/>
            </a:spcBef>
            <a:spcAft>
              <a:spcPct val="35000"/>
            </a:spcAft>
            <a:buNone/>
          </a:pPr>
          <a:r>
            <a:rPr lang="en-IN" sz="2400" kern="1200" dirty="0"/>
            <a:t>Transactions </a:t>
          </a:r>
        </a:p>
      </dsp:txBody>
      <dsp:txXfrm>
        <a:off x="2592927" y="2840590"/>
        <a:ext cx="1819025" cy="11546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5EAF4-3B79-42E6-B51C-5DE0635DC942}">
      <dsp:nvSpPr>
        <dsp:cNvPr id="0" name=""/>
        <dsp:cNvSpPr/>
      </dsp:nvSpPr>
      <dsp:spPr>
        <a:xfrm>
          <a:off x="9219827" y="4661620"/>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433271" y="4696106"/>
        <a:ext cx="22467" cy="22467"/>
      </dsp:txXfrm>
    </dsp:sp>
    <dsp:sp modelId="{815513CD-0117-49B6-9F08-015D2EDC4422}">
      <dsp:nvSpPr>
        <dsp:cNvPr id="0" name=""/>
        <dsp:cNvSpPr/>
      </dsp:nvSpPr>
      <dsp:spPr>
        <a:xfrm>
          <a:off x="6268975" y="4661620"/>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82419" y="4696106"/>
        <a:ext cx="22467" cy="22467"/>
      </dsp:txXfrm>
    </dsp:sp>
    <dsp:sp modelId="{4EE403E6-6AEC-4D5F-AE85-1EEF1F6A2D50}">
      <dsp:nvSpPr>
        <dsp:cNvPr id="0" name=""/>
        <dsp:cNvSpPr/>
      </dsp:nvSpPr>
      <dsp:spPr>
        <a:xfrm>
          <a:off x="3394806" y="3819758"/>
          <a:ext cx="449355" cy="887582"/>
        </a:xfrm>
        <a:custGeom>
          <a:avLst/>
          <a:gdLst/>
          <a:ahLst/>
          <a:cxnLst/>
          <a:rect l="0" t="0" r="0" b="0"/>
          <a:pathLst>
            <a:path>
              <a:moveTo>
                <a:pt x="0" y="0"/>
              </a:moveTo>
              <a:lnTo>
                <a:pt x="224677" y="0"/>
              </a:lnTo>
              <a:lnTo>
                <a:pt x="224677" y="887582"/>
              </a:lnTo>
              <a:lnTo>
                <a:pt x="449355" y="88758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94613" y="4238678"/>
        <a:ext cx="49742" cy="49742"/>
      </dsp:txXfrm>
    </dsp:sp>
    <dsp:sp modelId="{CDF6B17B-55C1-4AE6-B257-FBBE3EF06E6C}">
      <dsp:nvSpPr>
        <dsp:cNvPr id="0" name=""/>
        <dsp:cNvSpPr/>
      </dsp:nvSpPr>
      <dsp:spPr>
        <a:xfrm>
          <a:off x="9219827" y="2886456"/>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433271" y="2920942"/>
        <a:ext cx="22467" cy="22467"/>
      </dsp:txXfrm>
    </dsp:sp>
    <dsp:sp modelId="{CA70518E-6D06-4FAC-A617-E8C15860A03F}">
      <dsp:nvSpPr>
        <dsp:cNvPr id="0" name=""/>
        <dsp:cNvSpPr/>
      </dsp:nvSpPr>
      <dsp:spPr>
        <a:xfrm>
          <a:off x="6268975" y="2886456"/>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82419" y="2920942"/>
        <a:ext cx="22467" cy="22467"/>
      </dsp:txXfrm>
    </dsp:sp>
    <dsp:sp modelId="{28ED388D-298F-4AF4-9F8E-D9BFDC55F26C}">
      <dsp:nvSpPr>
        <dsp:cNvPr id="0" name=""/>
        <dsp:cNvSpPr/>
      </dsp:nvSpPr>
      <dsp:spPr>
        <a:xfrm>
          <a:off x="3394806" y="2932176"/>
          <a:ext cx="449355" cy="887582"/>
        </a:xfrm>
        <a:custGeom>
          <a:avLst/>
          <a:gdLst/>
          <a:ahLst/>
          <a:cxnLst/>
          <a:rect l="0" t="0" r="0" b="0"/>
          <a:pathLst>
            <a:path>
              <a:moveTo>
                <a:pt x="0" y="887582"/>
              </a:moveTo>
              <a:lnTo>
                <a:pt x="224677" y="887582"/>
              </a:lnTo>
              <a:lnTo>
                <a:pt x="224677" y="0"/>
              </a:lnTo>
              <a:lnTo>
                <a:pt x="449355"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94613" y="3351096"/>
        <a:ext cx="49742" cy="49742"/>
      </dsp:txXfrm>
    </dsp:sp>
    <dsp:sp modelId="{EA66DBD6-CCCE-4802-99F9-E5C08AAB9F25}">
      <dsp:nvSpPr>
        <dsp:cNvPr id="0" name=""/>
        <dsp:cNvSpPr/>
      </dsp:nvSpPr>
      <dsp:spPr>
        <a:xfrm>
          <a:off x="698672" y="2437932"/>
          <a:ext cx="449355" cy="1381826"/>
        </a:xfrm>
        <a:custGeom>
          <a:avLst/>
          <a:gdLst/>
          <a:ahLst/>
          <a:cxnLst/>
          <a:rect l="0" t="0" r="0" b="0"/>
          <a:pathLst>
            <a:path>
              <a:moveTo>
                <a:pt x="0" y="0"/>
              </a:moveTo>
              <a:lnTo>
                <a:pt x="224677" y="0"/>
              </a:lnTo>
              <a:lnTo>
                <a:pt x="224677" y="1381826"/>
              </a:lnTo>
              <a:lnTo>
                <a:pt x="449355" y="138182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87023" y="3092518"/>
        <a:ext cx="72652" cy="72652"/>
      </dsp:txXfrm>
    </dsp:sp>
    <dsp:sp modelId="{42AB8E38-19B7-432A-AE23-EE88476AD86B}">
      <dsp:nvSpPr>
        <dsp:cNvPr id="0" name=""/>
        <dsp:cNvSpPr/>
      </dsp:nvSpPr>
      <dsp:spPr>
        <a:xfrm>
          <a:off x="6571010" y="1076391"/>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784454" y="1110877"/>
        <a:ext cx="22467" cy="22467"/>
      </dsp:txXfrm>
    </dsp:sp>
    <dsp:sp modelId="{22D22C12-6EFA-43E3-8F15-F1B0BE12EFCB}">
      <dsp:nvSpPr>
        <dsp:cNvPr id="0" name=""/>
        <dsp:cNvSpPr/>
      </dsp:nvSpPr>
      <dsp:spPr>
        <a:xfrm>
          <a:off x="3394806" y="1076391"/>
          <a:ext cx="449355" cy="91440"/>
        </a:xfrm>
        <a:custGeom>
          <a:avLst/>
          <a:gdLst/>
          <a:ahLst/>
          <a:cxnLst/>
          <a:rect l="0" t="0" r="0" b="0"/>
          <a:pathLst>
            <a:path>
              <a:moveTo>
                <a:pt x="0" y="45720"/>
              </a:moveTo>
              <a:lnTo>
                <a:pt x="449355"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608250" y="1110877"/>
        <a:ext cx="22467" cy="22467"/>
      </dsp:txXfrm>
    </dsp:sp>
    <dsp:sp modelId="{60A21207-8FB3-410E-AD9B-9DE33E89D5A6}">
      <dsp:nvSpPr>
        <dsp:cNvPr id="0" name=""/>
        <dsp:cNvSpPr/>
      </dsp:nvSpPr>
      <dsp:spPr>
        <a:xfrm>
          <a:off x="698672" y="1122111"/>
          <a:ext cx="449355" cy="1315820"/>
        </a:xfrm>
        <a:custGeom>
          <a:avLst/>
          <a:gdLst/>
          <a:ahLst/>
          <a:cxnLst/>
          <a:rect l="0" t="0" r="0" b="0"/>
          <a:pathLst>
            <a:path>
              <a:moveTo>
                <a:pt x="0" y="1315820"/>
              </a:moveTo>
              <a:lnTo>
                <a:pt x="224677" y="1315820"/>
              </a:lnTo>
              <a:lnTo>
                <a:pt x="224677" y="0"/>
              </a:lnTo>
              <a:lnTo>
                <a:pt x="449355"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88589" y="1745261"/>
        <a:ext cx="69521" cy="69521"/>
      </dsp:txXfrm>
    </dsp:sp>
    <dsp:sp modelId="{5D333CE2-B3D8-400F-8CA9-7CFFC8A69B38}">
      <dsp:nvSpPr>
        <dsp:cNvPr id="0" name=""/>
        <dsp:cNvSpPr/>
      </dsp:nvSpPr>
      <dsp:spPr>
        <a:xfrm rot="16200000">
          <a:off x="-1967286" y="2095435"/>
          <a:ext cx="4646924" cy="6849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b="1" kern="1200" dirty="0"/>
            <a:t>Classification of </a:t>
          </a:r>
          <a:r>
            <a:rPr lang="en-IN" sz="3300" b="1" kern="1200" dirty="0"/>
            <a:t>Accounts</a:t>
          </a:r>
        </a:p>
      </dsp:txBody>
      <dsp:txXfrm>
        <a:off x="-1967286" y="2095435"/>
        <a:ext cx="4646924" cy="684993"/>
      </dsp:txXfrm>
    </dsp:sp>
    <dsp:sp modelId="{869AA101-5C9C-4772-A498-8D9EFC506117}">
      <dsp:nvSpPr>
        <dsp:cNvPr id="0" name=""/>
        <dsp:cNvSpPr/>
      </dsp:nvSpPr>
      <dsp:spPr>
        <a:xfrm>
          <a:off x="1148027" y="434381"/>
          <a:ext cx="2246778" cy="13754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Personal</a:t>
          </a:r>
          <a:r>
            <a:rPr lang="gu-IN" sz="2800" kern="1200" dirty="0"/>
            <a:t> વ્યક્તિ</a:t>
          </a:r>
          <a:endParaRPr lang="en-IN" sz="2800" kern="1200" dirty="0"/>
        </a:p>
      </dsp:txBody>
      <dsp:txXfrm>
        <a:off x="1148027" y="434381"/>
        <a:ext cx="2246778" cy="1375460"/>
      </dsp:txXfrm>
    </dsp:sp>
    <dsp:sp modelId="{F9F10A26-DC7A-433B-9F67-12D072CC169D}">
      <dsp:nvSpPr>
        <dsp:cNvPr id="0" name=""/>
        <dsp:cNvSpPr/>
      </dsp:nvSpPr>
      <dsp:spPr>
        <a:xfrm>
          <a:off x="3844162" y="318456"/>
          <a:ext cx="2726848" cy="16073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Individuals, firms, companies, associations, co-operative society, etc.</a:t>
          </a:r>
        </a:p>
      </dsp:txBody>
      <dsp:txXfrm>
        <a:off x="3844162" y="318456"/>
        <a:ext cx="2726848" cy="1607309"/>
      </dsp:txXfrm>
    </dsp:sp>
    <dsp:sp modelId="{811BAF83-49CE-4AF6-ABAE-4300BBEFEE11}">
      <dsp:nvSpPr>
        <dsp:cNvPr id="0" name=""/>
        <dsp:cNvSpPr/>
      </dsp:nvSpPr>
      <dsp:spPr>
        <a:xfrm>
          <a:off x="7020366" y="329735"/>
          <a:ext cx="2501496" cy="15847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Ram’s A/c,  </a:t>
          </a:r>
        </a:p>
        <a:p>
          <a:pPr marL="0" lvl="0" indent="0" algn="ctr" defTabSz="800100">
            <a:lnSpc>
              <a:spcPct val="90000"/>
            </a:lnSpc>
            <a:spcBef>
              <a:spcPct val="0"/>
            </a:spcBef>
            <a:spcAft>
              <a:spcPct val="35000"/>
            </a:spcAft>
            <a:buNone/>
          </a:pPr>
          <a:r>
            <a:rPr lang="en-IN" sz="1800" kern="1200" dirty="0"/>
            <a:t>RMC A/c, </a:t>
          </a:r>
        </a:p>
        <a:p>
          <a:pPr marL="0" lvl="0" indent="0" algn="ctr" defTabSz="800100">
            <a:lnSpc>
              <a:spcPct val="90000"/>
            </a:lnSpc>
            <a:spcBef>
              <a:spcPct val="0"/>
            </a:spcBef>
            <a:spcAft>
              <a:spcPct val="35000"/>
            </a:spcAft>
            <a:buNone/>
          </a:pPr>
          <a:r>
            <a:rPr lang="en-IN" sz="1800" kern="1200" dirty="0"/>
            <a:t>LIC A/c, </a:t>
          </a:r>
        </a:p>
        <a:p>
          <a:pPr marL="0" lvl="0" indent="0" algn="ctr" defTabSz="800100">
            <a:lnSpc>
              <a:spcPct val="90000"/>
            </a:lnSpc>
            <a:spcBef>
              <a:spcPct val="0"/>
            </a:spcBef>
            <a:spcAft>
              <a:spcPct val="35000"/>
            </a:spcAft>
            <a:buNone/>
          </a:pPr>
          <a:r>
            <a:rPr lang="en-IN" sz="1800" kern="1200" dirty="0"/>
            <a:t>BOI A/c</a:t>
          </a:r>
        </a:p>
      </dsp:txBody>
      <dsp:txXfrm>
        <a:off x="7020366" y="329735"/>
        <a:ext cx="2501496" cy="1584753"/>
      </dsp:txXfrm>
    </dsp:sp>
    <dsp:sp modelId="{8143AEC1-7F12-43F8-8DB8-4A4718143C16}">
      <dsp:nvSpPr>
        <dsp:cNvPr id="0" name=""/>
        <dsp:cNvSpPr/>
      </dsp:nvSpPr>
      <dsp:spPr>
        <a:xfrm>
          <a:off x="1148027" y="3198034"/>
          <a:ext cx="2246778" cy="12434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Impersonal</a:t>
          </a:r>
          <a:br>
            <a:rPr lang="gu-IN" sz="2800" kern="1200" dirty="0"/>
          </a:br>
          <a:r>
            <a:rPr lang="gu-IN" sz="2800" kern="1200" dirty="0"/>
            <a:t>બિન-વ્યક્તિ</a:t>
          </a:r>
          <a:endParaRPr lang="en-IN" sz="2800" kern="1200" dirty="0"/>
        </a:p>
      </dsp:txBody>
      <dsp:txXfrm>
        <a:off x="1148027" y="3198034"/>
        <a:ext cx="2246778" cy="1243448"/>
      </dsp:txXfrm>
    </dsp:sp>
    <dsp:sp modelId="{D026766D-FF09-49EE-A162-7EB0081AB786}">
      <dsp:nvSpPr>
        <dsp:cNvPr id="0" name=""/>
        <dsp:cNvSpPr/>
      </dsp:nvSpPr>
      <dsp:spPr>
        <a:xfrm>
          <a:off x="3844162" y="2261344"/>
          <a:ext cx="2424813" cy="13416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Real</a:t>
          </a:r>
          <a:r>
            <a:rPr lang="gu-IN" sz="2800" kern="1200" dirty="0"/>
            <a:t> </a:t>
          </a:r>
          <a:br>
            <a:rPr lang="gu-IN" sz="2800" kern="1200" dirty="0"/>
          </a:br>
          <a:r>
            <a:rPr lang="gu-IN" sz="2800" kern="1200" dirty="0"/>
            <a:t>માલ-મિલકત</a:t>
          </a:r>
          <a:endParaRPr lang="en-IN" sz="2800" kern="1200" dirty="0"/>
        </a:p>
      </dsp:txBody>
      <dsp:txXfrm>
        <a:off x="3844162" y="2261344"/>
        <a:ext cx="2424813" cy="1341662"/>
      </dsp:txXfrm>
    </dsp:sp>
    <dsp:sp modelId="{DDE1E89D-F025-481E-85A5-EB75FCE215CC}">
      <dsp:nvSpPr>
        <dsp:cNvPr id="0" name=""/>
        <dsp:cNvSpPr/>
      </dsp:nvSpPr>
      <dsp:spPr>
        <a:xfrm>
          <a:off x="6718331" y="2229574"/>
          <a:ext cx="2501496" cy="14052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Belongings to enterprise </a:t>
          </a:r>
        </a:p>
      </dsp:txBody>
      <dsp:txXfrm>
        <a:off x="6718331" y="2229574"/>
        <a:ext cx="2501496" cy="1405202"/>
      </dsp:txXfrm>
    </dsp:sp>
    <dsp:sp modelId="{ADFEA002-832D-4677-BDBF-7C24958E3AE1}">
      <dsp:nvSpPr>
        <dsp:cNvPr id="0" name=""/>
        <dsp:cNvSpPr/>
      </dsp:nvSpPr>
      <dsp:spPr>
        <a:xfrm>
          <a:off x="9669183" y="2097015"/>
          <a:ext cx="2246778" cy="16703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Building A/c,</a:t>
          </a:r>
        </a:p>
        <a:p>
          <a:pPr marL="0" lvl="0" indent="0" algn="ctr" defTabSz="800100">
            <a:lnSpc>
              <a:spcPct val="90000"/>
            </a:lnSpc>
            <a:spcBef>
              <a:spcPct val="0"/>
            </a:spcBef>
            <a:spcAft>
              <a:spcPct val="35000"/>
            </a:spcAft>
            <a:buNone/>
          </a:pPr>
          <a:r>
            <a:rPr lang="en-IN" sz="1800" kern="1200" dirty="0"/>
            <a:t> Machine A/c, </a:t>
          </a:r>
        </a:p>
        <a:p>
          <a:pPr marL="0" lvl="0" indent="0" algn="ctr" defTabSz="800100">
            <a:lnSpc>
              <a:spcPct val="90000"/>
            </a:lnSpc>
            <a:spcBef>
              <a:spcPct val="0"/>
            </a:spcBef>
            <a:spcAft>
              <a:spcPct val="35000"/>
            </a:spcAft>
            <a:buNone/>
          </a:pPr>
          <a:r>
            <a:rPr lang="en-IN" sz="1800" kern="1200" dirty="0"/>
            <a:t>Cash A/c, </a:t>
          </a:r>
        </a:p>
        <a:p>
          <a:pPr marL="0" lvl="0" indent="0" algn="ctr" defTabSz="800100">
            <a:lnSpc>
              <a:spcPct val="90000"/>
            </a:lnSpc>
            <a:spcBef>
              <a:spcPct val="0"/>
            </a:spcBef>
            <a:spcAft>
              <a:spcPct val="35000"/>
            </a:spcAft>
            <a:buNone/>
          </a:pPr>
          <a:r>
            <a:rPr lang="en-IN" sz="1800" kern="1200" dirty="0"/>
            <a:t>Stock A/c</a:t>
          </a:r>
        </a:p>
      </dsp:txBody>
      <dsp:txXfrm>
        <a:off x="9669183" y="2097015"/>
        <a:ext cx="2246778" cy="1670322"/>
      </dsp:txXfrm>
    </dsp:sp>
    <dsp:sp modelId="{92036B1A-EE7E-45FB-9ED1-EB9DD2DB4EDE}">
      <dsp:nvSpPr>
        <dsp:cNvPr id="0" name=""/>
        <dsp:cNvSpPr/>
      </dsp:nvSpPr>
      <dsp:spPr>
        <a:xfrm>
          <a:off x="3844162" y="4036509"/>
          <a:ext cx="2424813" cy="13416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Nominal</a:t>
          </a:r>
          <a:br>
            <a:rPr lang="gu-IN" sz="2800" kern="1200" dirty="0"/>
          </a:br>
          <a:r>
            <a:rPr lang="gu-IN" sz="2800" kern="1200" dirty="0"/>
            <a:t>ઊપજ-ખર્ચ </a:t>
          </a:r>
          <a:endParaRPr lang="en-IN" sz="2800" kern="1200" dirty="0"/>
        </a:p>
      </dsp:txBody>
      <dsp:txXfrm>
        <a:off x="3844162" y="4036509"/>
        <a:ext cx="2424813" cy="1341662"/>
      </dsp:txXfrm>
    </dsp:sp>
    <dsp:sp modelId="{75337460-1284-4823-8059-E95FE40BAE3D}">
      <dsp:nvSpPr>
        <dsp:cNvPr id="0" name=""/>
        <dsp:cNvSpPr/>
      </dsp:nvSpPr>
      <dsp:spPr>
        <a:xfrm>
          <a:off x="6718331" y="4004739"/>
          <a:ext cx="2501496" cy="14052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Incomes and expenses</a:t>
          </a:r>
        </a:p>
      </dsp:txBody>
      <dsp:txXfrm>
        <a:off x="6718331" y="4004739"/>
        <a:ext cx="2501496" cy="1405202"/>
      </dsp:txXfrm>
    </dsp:sp>
    <dsp:sp modelId="{B30AC089-8F8C-426F-8888-E1EF447687FD}">
      <dsp:nvSpPr>
        <dsp:cNvPr id="0" name=""/>
        <dsp:cNvSpPr/>
      </dsp:nvSpPr>
      <dsp:spPr>
        <a:xfrm>
          <a:off x="9669183" y="3938585"/>
          <a:ext cx="2246778" cy="15375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Rent A/c,</a:t>
          </a:r>
        </a:p>
        <a:p>
          <a:pPr marL="0" lvl="0" indent="0" algn="ctr" defTabSz="800100">
            <a:lnSpc>
              <a:spcPct val="90000"/>
            </a:lnSpc>
            <a:spcBef>
              <a:spcPct val="0"/>
            </a:spcBef>
            <a:spcAft>
              <a:spcPct val="35000"/>
            </a:spcAft>
            <a:buNone/>
          </a:pPr>
          <a:r>
            <a:rPr lang="en-IN" sz="1800" kern="1200" dirty="0"/>
            <a:t>Salary A/c,</a:t>
          </a:r>
        </a:p>
        <a:p>
          <a:pPr marL="0" lvl="0" indent="0" algn="ctr" defTabSz="800100">
            <a:lnSpc>
              <a:spcPct val="90000"/>
            </a:lnSpc>
            <a:spcBef>
              <a:spcPct val="0"/>
            </a:spcBef>
            <a:spcAft>
              <a:spcPct val="35000"/>
            </a:spcAft>
            <a:buNone/>
          </a:pPr>
          <a:r>
            <a:rPr lang="en-IN" sz="1800" kern="1200" dirty="0"/>
            <a:t>Commission received/paid A/c</a:t>
          </a:r>
        </a:p>
      </dsp:txBody>
      <dsp:txXfrm>
        <a:off x="9669183" y="3938585"/>
        <a:ext cx="2246778" cy="1537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941A1-288E-4160-A8C1-9D2BAB49160A}">
      <dsp:nvSpPr>
        <dsp:cNvPr id="0" name=""/>
        <dsp:cNvSpPr/>
      </dsp:nvSpPr>
      <dsp:spPr>
        <a:xfrm>
          <a:off x="11803" y="989253"/>
          <a:ext cx="1332177" cy="36598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b="1" kern="1200" dirty="0"/>
            <a:t>Accounts</a:t>
          </a:r>
          <a:endParaRPr lang="en-IN" sz="3200" kern="1200" dirty="0"/>
        </a:p>
      </dsp:txBody>
      <dsp:txXfrm>
        <a:off x="50821" y="1028271"/>
        <a:ext cx="1254141" cy="3581813"/>
      </dsp:txXfrm>
    </dsp:sp>
    <dsp:sp modelId="{0D9BCCB4-3B3C-46D3-BA89-F6D886DF991A}">
      <dsp:nvSpPr>
        <dsp:cNvPr id="0" name=""/>
        <dsp:cNvSpPr/>
      </dsp:nvSpPr>
      <dsp:spPr>
        <a:xfrm rot="17967846">
          <a:off x="810973" y="1885107"/>
          <a:ext cx="2097949" cy="41531"/>
        </a:xfrm>
        <a:custGeom>
          <a:avLst/>
          <a:gdLst/>
          <a:ahLst/>
          <a:cxnLst/>
          <a:rect l="0" t="0" r="0" b="0"/>
          <a:pathLst>
            <a:path>
              <a:moveTo>
                <a:pt x="0" y="20765"/>
              </a:moveTo>
              <a:lnTo>
                <a:pt x="2097949" y="207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07500" y="1853424"/>
        <a:ext cx="104897" cy="104897"/>
      </dsp:txXfrm>
    </dsp:sp>
    <dsp:sp modelId="{8B6C876C-326B-4A26-B723-3F5959800A84}">
      <dsp:nvSpPr>
        <dsp:cNvPr id="0" name=""/>
        <dsp:cNvSpPr/>
      </dsp:nvSpPr>
      <dsp:spPr>
        <a:xfrm>
          <a:off x="2375916" y="347608"/>
          <a:ext cx="2071300" cy="12899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latin typeface="+mn-lt"/>
            </a:rPr>
            <a:t>Personal</a:t>
          </a:r>
          <a:r>
            <a:rPr lang="gu-IN" sz="2800" kern="1200" dirty="0">
              <a:latin typeface="+mn-lt"/>
            </a:rPr>
            <a:t> </a:t>
          </a:r>
        </a:p>
        <a:p>
          <a:pPr marL="0" lvl="0" indent="0" algn="ctr" defTabSz="1244600">
            <a:lnSpc>
              <a:spcPct val="90000"/>
            </a:lnSpc>
            <a:spcBef>
              <a:spcPct val="0"/>
            </a:spcBef>
            <a:spcAft>
              <a:spcPct val="35000"/>
            </a:spcAft>
            <a:buNone/>
          </a:pPr>
          <a:r>
            <a:rPr lang="gu-IN" sz="2800" kern="1200" dirty="0">
              <a:latin typeface="+mn-lt"/>
            </a:rPr>
            <a:t>વ્યક્તિ</a:t>
          </a:r>
          <a:endParaRPr lang="en-IN" sz="2800" kern="1200" dirty="0">
            <a:latin typeface="+mn-lt"/>
          </a:endParaRPr>
        </a:p>
      </dsp:txBody>
      <dsp:txXfrm>
        <a:off x="2413696" y="385388"/>
        <a:ext cx="1995740" cy="1214359"/>
      </dsp:txXfrm>
    </dsp:sp>
    <dsp:sp modelId="{54567C94-ACF6-4B15-8A54-05A2413A8D97}">
      <dsp:nvSpPr>
        <dsp:cNvPr id="0" name=""/>
        <dsp:cNvSpPr/>
      </dsp:nvSpPr>
      <dsp:spPr>
        <a:xfrm>
          <a:off x="4447217" y="971802"/>
          <a:ext cx="1031935" cy="41531"/>
        </a:xfrm>
        <a:custGeom>
          <a:avLst/>
          <a:gdLst/>
          <a:ahLst/>
          <a:cxnLst/>
          <a:rect l="0" t="0" r="0" b="0"/>
          <a:pathLst>
            <a:path>
              <a:moveTo>
                <a:pt x="0" y="20765"/>
              </a:moveTo>
              <a:lnTo>
                <a:pt x="1031935" y="2076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37386" y="966770"/>
        <a:ext cx="51596" cy="51596"/>
      </dsp:txXfrm>
    </dsp:sp>
    <dsp:sp modelId="{67F3E864-61F5-449A-BDD0-604FDD8016EE}">
      <dsp:nvSpPr>
        <dsp:cNvPr id="0" name=""/>
        <dsp:cNvSpPr/>
      </dsp:nvSpPr>
      <dsp:spPr>
        <a:xfrm>
          <a:off x="5479152" y="140164"/>
          <a:ext cx="6438684" cy="170480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gu-IN" sz="2200" b="1" kern="1200" dirty="0">
              <a:latin typeface="+mn-lt"/>
            </a:rPr>
            <a:t>“</a:t>
          </a:r>
          <a:r>
            <a:rPr lang="en-US" sz="2200" b="1" kern="1200" dirty="0">
              <a:latin typeface="+mn-lt"/>
            </a:rPr>
            <a:t>Debit the receiver, </a:t>
          </a:r>
        </a:p>
        <a:p>
          <a:pPr marL="0" lvl="0" indent="0" algn="ctr" defTabSz="977900">
            <a:lnSpc>
              <a:spcPct val="90000"/>
            </a:lnSpc>
            <a:spcBef>
              <a:spcPct val="0"/>
            </a:spcBef>
            <a:spcAft>
              <a:spcPct val="35000"/>
            </a:spcAft>
            <a:buNone/>
          </a:pPr>
          <a:r>
            <a:rPr lang="en-US" sz="2200" b="1" kern="1200" dirty="0">
              <a:latin typeface="+mn-lt"/>
            </a:rPr>
            <a:t>Credit the giver”</a:t>
          </a:r>
          <a:r>
            <a:rPr lang="gu-IN" sz="2200" b="1" kern="1200" dirty="0">
              <a:latin typeface="+mn-lt"/>
            </a:rPr>
            <a:t> </a:t>
          </a:r>
          <a:endParaRPr lang="en-IN" sz="2200" b="1" kern="1200" dirty="0">
            <a:latin typeface="+mn-lt"/>
          </a:endParaRPr>
        </a:p>
        <a:p>
          <a:pPr marL="0" lvl="0" indent="0" algn="ctr" defTabSz="977900">
            <a:lnSpc>
              <a:spcPct val="90000"/>
            </a:lnSpc>
            <a:spcBef>
              <a:spcPct val="0"/>
            </a:spcBef>
            <a:spcAft>
              <a:spcPct val="35000"/>
            </a:spcAft>
            <a:buNone/>
          </a:pPr>
          <a:r>
            <a:rPr lang="gu-IN" sz="2200" b="1" kern="1200" dirty="0">
              <a:latin typeface="+mn-lt"/>
            </a:rPr>
            <a:t>લાભ </a:t>
          </a:r>
          <a:r>
            <a:rPr lang="gu-IN" sz="2200" b="0" i="1" u="sng" kern="1200" dirty="0">
              <a:latin typeface="+mn-lt"/>
            </a:rPr>
            <a:t>લેનાર</a:t>
          </a:r>
          <a:r>
            <a:rPr lang="gu-IN" sz="2200" b="0" kern="1200" dirty="0">
              <a:latin typeface="+mn-lt"/>
            </a:rPr>
            <a:t> </a:t>
          </a:r>
          <a:r>
            <a:rPr lang="gu-IN" sz="2200" b="1" kern="1200" dirty="0">
              <a:latin typeface="+mn-lt"/>
            </a:rPr>
            <a:t>ખાતે ઉધાર, લાભ </a:t>
          </a:r>
          <a:r>
            <a:rPr lang="gu-IN" sz="2200" b="0" i="1" u="sng" kern="1200" dirty="0">
              <a:latin typeface="+mn-lt"/>
            </a:rPr>
            <a:t>આપનાર</a:t>
          </a:r>
          <a:r>
            <a:rPr lang="gu-IN" sz="2200" b="1" kern="1200" dirty="0">
              <a:latin typeface="+mn-lt"/>
            </a:rPr>
            <a:t> ખાતે જમા </a:t>
          </a:r>
          <a:endParaRPr lang="en-IN" sz="2200" kern="1200" dirty="0">
            <a:latin typeface="+mn-lt"/>
          </a:endParaRPr>
        </a:p>
      </dsp:txBody>
      <dsp:txXfrm>
        <a:off x="5529084" y="190096"/>
        <a:ext cx="6338820" cy="1604945"/>
      </dsp:txXfrm>
    </dsp:sp>
    <dsp:sp modelId="{2EC5CEB3-96C4-452D-AB37-E21BD1FE30DC}">
      <dsp:nvSpPr>
        <dsp:cNvPr id="0" name=""/>
        <dsp:cNvSpPr/>
      </dsp:nvSpPr>
      <dsp:spPr>
        <a:xfrm rot="79591">
          <a:off x="1343842" y="2810360"/>
          <a:ext cx="1032212" cy="41531"/>
        </a:xfrm>
        <a:custGeom>
          <a:avLst/>
          <a:gdLst/>
          <a:ahLst/>
          <a:cxnLst/>
          <a:rect l="0" t="0" r="0" b="0"/>
          <a:pathLst>
            <a:path>
              <a:moveTo>
                <a:pt x="0" y="20765"/>
              </a:moveTo>
              <a:lnTo>
                <a:pt x="1032212" y="207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34143" y="2805320"/>
        <a:ext cx="51610" cy="51610"/>
      </dsp:txXfrm>
    </dsp:sp>
    <dsp:sp modelId="{130E51A8-16D8-4AEC-A02C-8F23B2841AD1}">
      <dsp:nvSpPr>
        <dsp:cNvPr id="0" name=""/>
        <dsp:cNvSpPr/>
      </dsp:nvSpPr>
      <dsp:spPr>
        <a:xfrm>
          <a:off x="2375916" y="2198114"/>
          <a:ext cx="2071300" cy="12899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Real </a:t>
          </a:r>
          <a:br>
            <a:rPr lang="en-IN" sz="2800" kern="1200" dirty="0"/>
          </a:br>
          <a:r>
            <a:rPr lang="gu-IN" sz="2800" kern="1200" dirty="0"/>
            <a:t>માલ-મિલકત</a:t>
          </a:r>
          <a:endParaRPr lang="en-IN" sz="2800" kern="1200" dirty="0"/>
        </a:p>
      </dsp:txBody>
      <dsp:txXfrm>
        <a:off x="2413696" y="2235894"/>
        <a:ext cx="1995740" cy="1214359"/>
      </dsp:txXfrm>
    </dsp:sp>
    <dsp:sp modelId="{E135CD61-5638-40C2-9853-AE8AE7F38533}">
      <dsp:nvSpPr>
        <dsp:cNvPr id="0" name=""/>
        <dsp:cNvSpPr/>
      </dsp:nvSpPr>
      <dsp:spPr>
        <a:xfrm>
          <a:off x="4447217" y="2822308"/>
          <a:ext cx="1031935" cy="41531"/>
        </a:xfrm>
        <a:custGeom>
          <a:avLst/>
          <a:gdLst/>
          <a:ahLst/>
          <a:cxnLst/>
          <a:rect l="0" t="0" r="0" b="0"/>
          <a:pathLst>
            <a:path>
              <a:moveTo>
                <a:pt x="0" y="20765"/>
              </a:moveTo>
              <a:lnTo>
                <a:pt x="1031935" y="2076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37386" y="2817275"/>
        <a:ext cx="51596" cy="51596"/>
      </dsp:txXfrm>
    </dsp:sp>
    <dsp:sp modelId="{3EF536D7-8E66-4614-9616-A1571EFF2CD3}">
      <dsp:nvSpPr>
        <dsp:cNvPr id="0" name=""/>
        <dsp:cNvSpPr/>
      </dsp:nvSpPr>
      <dsp:spPr>
        <a:xfrm>
          <a:off x="5479152" y="2038461"/>
          <a:ext cx="6438684" cy="16092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mn-lt"/>
            </a:rPr>
            <a:t>“Debit what comes in, </a:t>
          </a:r>
        </a:p>
        <a:p>
          <a:pPr marL="0" lvl="0" indent="0" algn="ctr" defTabSz="977900">
            <a:lnSpc>
              <a:spcPct val="90000"/>
            </a:lnSpc>
            <a:spcBef>
              <a:spcPct val="0"/>
            </a:spcBef>
            <a:spcAft>
              <a:spcPct val="35000"/>
            </a:spcAft>
            <a:buNone/>
          </a:pPr>
          <a:r>
            <a:rPr lang="en-US" sz="2200" b="1" kern="1200" dirty="0">
              <a:latin typeface="+mn-lt"/>
            </a:rPr>
            <a:t>Credit what goes out”</a:t>
          </a:r>
          <a:r>
            <a:rPr lang="gu-IN" sz="2200" b="1" kern="1200" dirty="0">
              <a:latin typeface="+mn-lt"/>
            </a:rPr>
            <a:t> </a:t>
          </a:r>
          <a:endParaRPr lang="en-IN" sz="2200" b="1" kern="1200" dirty="0">
            <a:latin typeface="+mn-lt"/>
          </a:endParaRPr>
        </a:p>
        <a:p>
          <a:pPr marL="0" lvl="0" indent="0" algn="ctr" defTabSz="977900">
            <a:lnSpc>
              <a:spcPct val="90000"/>
            </a:lnSpc>
            <a:spcBef>
              <a:spcPct val="0"/>
            </a:spcBef>
            <a:spcAft>
              <a:spcPct val="35000"/>
            </a:spcAft>
            <a:buNone/>
          </a:pPr>
          <a:r>
            <a:rPr lang="gu-IN" sz="2200" kern="1200" dirty="0">
              <a:latin typeface="+mn-lt"/>
            </a:rPr>
            <a:t>મિલકત આવે તે ઉધાર, જાય તે જમા </a:t>
          </a:r>
          <a:endParaRPr lang="en-IN" sz="2200" kern="1200" dirty="0">
            <a:latin typeface="+mn-lt"/>
          </a:endParaRPr>
        </a:p>
      </dsp:txBody>
      <dsp:txXfrm>
        <a:off x="5526285" y="2085594"/>
        <a:ext cx="6344418" cy="1514960"/>
      </dsp:txXfrm>
    </dsp:sp>
    <dsp:sp modelId="{7919B26A-3A6A-46F7-910C-E839EB91662F}">
      <dsp:nvSpPr>
        <dsp:cNvPr id="0" name=""/>
        <dsp:cNvSpPr/>
      </dsp:nvSpPr>
      <dsp:spPr>
        <a:xfrm rot="3632154">
          <a:off x="810973" y="3711717"/>
          <a:ext cx="2097949" cy="41531"/>
        </a:xfrm>
        <a:custGeom>
          <a:avLst/>
          <a:gdLst/>
          <a:ahLst/>
          <a:cxnLst/>
          <a:rect l="0" t="0" r="0" b="0"/>
          <a:pathLst>
            <a:path>
              <a:moveTo>
                <a:pt x="0" y="20765"/>
              </a:moveTo>
              <a:lnTo>
                <a:pt x="2097949" y="207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07500" y="3680034"/>
        <a:ext cx="104897" cy="104897"/>
      </dsp:txXfrm>
    </dsp:sp>
    <dsp:sp modelId="{34A2FCBA-9F65-47DB-80C3-CACE21E9CAF6}">
      <dsp:nvSpPr>
        <dsp:cNvPr id="0" name=""/>
        <dsp:cNvSpPr/>
      </dsp:nvSpPr>
      <dsp:spPr>
        <a:xfrm>
          <a:off x="2375916" y="4000828"/>
          <a:ext cx="2070320" cy="12899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Nominal </a:t>
          </a:r>
          <a:br>
            <a:rPr lang="gu-IN" sz="2800" kern="1200" dirty="0"/>
          </a:br>
          <a:r>
            <a:rPr lang="gu-IN" sz="2800" kern="1200" dirty="0"/>
            <a:t>ઊપજ–ખર્ચ </a:t>
          </a:r>
          <a:endParaRPr lang="en-IN" sz="2800" kern="1200" dirty="0"/>
        </a:p>
      </dsp:txBody>
      <dsp:txXfrm>
        <a:off x="2413696" y="4038608"/>
        <a:ext cx="1994760" cy="1214359"/>
      </dsp:txXfrm>
    </dsp:sp>
    <dsp:sp modelId="{583EEA77-9F8A-4895-9073-309848DED7D2}">
      <dsp:nvSpPr>
        <dsp:cNvPr id="0" name=""/>
        <dsp:cNvSpPr/>
      </dsp:nvSpPr>
      <dsp:spPr>
        <a:xfrm rot="13909">
          <a:off x="4446232" y="4627105"/>
          <a:ext cx="1029802" cy="41531"/>
        </a:xfrm>
        <a:custGeom>
          <a:avLst/>
          <a:gdLst/>
          <a:ahLst/>
          <a:cxnLst/>
          <a:rect l="0" t="0" r="0" b="0"/>
          <a:pathLst>
            <a:path>
              <a:moveTo>
                <a:pt x="0" y="20765"/>
              </a:moveTo>
              <a:lnTo>
                <a:pt x="1029802" y="2076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35389" y="4622126"/>
        <a:ext cx="51490" cy="51490"/>
      </dsp:txXfrm>
    </dsp:sp>
    <dsp:sp modelId="{19069766-A7D3-4961-9D59-9F750B2C8AC6}">
      <dsp:nvSpPr>
        <dsp:cNvPr id="0" name=""/>
        <dsp:cNvSpPr/>
      </dsp:nvSpPr>
      <dsp:spPr>
        <a:xfrm>
          <a:off x="5476031" y="3845341"/>
          <a:ext cx="6438684" cy="16092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mn-lt"/>
            </a:rPr>
            <a:t>“Debit the expenses and losses, </a:t>
          </a:r>
        </a:p>
        <a:p>
          <a:pPr marL="0" lvl="0" indent="0" algn="ctr" defTabSz="977900">
            <a:lnSpc>
              <a:spcPct val="90000"/>
            </a:lnSpc>
            <a:spcBef>
              <a:spcPct val="0"/>
            </a:spcBef>
            <a:spcAft>
              <a:spcPct val="35000"/>
            </a:spcAft>
            <a:buNone/>
          </a:pPr>
          <a:r>
            <a:rPr lang="en-US" sz="2200" b="1" kern="1200" dirty="0">
              <a:latin typeface="+mn-lt"/>
            </a:rPr>
            <a:t>Credit the income and gains”</a:t>
          </a:r>
          <a:r>
            <a:rPr lang="gu-IN" sz="2200" b="1" kern="1200" dirty="0">
              <a:latin typeface="+mn-lt"/>
            </a:rPr>
            <a:t> </a:t>
          </a:r>
          <a:endParaRPr lang="en-IN" sz="2200" b="1" kern="1200" dirty="0">
            <a:latin typeface="+mn-lt"/>
          </a:endParaRPr>
        </a:p>
        <a:p>
          <a:pPr marL="0" lvl="0" indent="0" algn="ctr" defTabSz="977900">
            <a:lnSpc>
              <a:spcPct val="90000"/>
            </a:lnSpc>
            <a:spcBef>
              <a:spcPct val="0"/>
            </a:spcBef>
            <a:spcAft>
              <a:spcPct val="35000"/>
            </a:spcAft>
            <a:buNone/>
          </a:pPr>
          <a:r>
            <a:rPr lang="gu-IN" sz="2200" b="1" kern="1200" dirty="0">
              <a:latin typeface="+mn-lt"/>
            </a:rPr>
            <a:t>ખર્ચ કે નુકશાન ખાતે ઉધાર, ઊપજ કે આવક ખાતે જમા</a:t>
          </a:r>
          <a:endParaRPr lang="en-IN" sz="2200" kern="1200" dirty="0">
            <a:latin typeface="+mn-lt"/>
          </a:endParaRPr>
        </a:p>
      </dsp:txBody>
      <dsp:txXfrm>
        <a:off x="5523164" y="3892474"/>
        <a:ext cx="6344418" cy="1514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433AF-0260-4D9F-B95C-96AEA9F43BB5}">
      <dsp:nvSpPr>
        <dsp:cNvPr id="0" name=""/>
        <dsp:cNvSpPr/>
      </dsp:nvSpPr>
      <dsp:spPr>
        <a:xfrm>
          <a:off x="11062" y="11123"/>
          <a:ext cx="2289906" cy="449399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Check, whether it can be recorded in the books (Type of transaction)</a:t>
          </a:r>
          <a:endParaRPr lang="en-IN" sz="2800" kern="1200" dirty="0"/>
        </a:p>
      </dsp:txBody>
      <dsp:txXfrm>
        <a:off x="78131" y="78192"/>
        <a:ext cx="2155768" cy="4359860"/>
      </dsp:txXfrm>
    </dsp:sp>
    <dsp:sp modelId="{6A22FBB6-E88D-438E-8A4A-F8C78172184F}">
      <dsp:nvSpPr>
        <dsp:cNvPr id="0" name=""/>
        <dsp:cNvSpPr/>
      </dsp:nvSpPr>
      <dsp:spPr>
        <a:xfrm>
          <a:off x="2529960" y="1974174"/>
          <a:ext cx="485460" cy="5678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2529960" y="2087753"/>
        <a:ext cx="339822" cy="340738"/>
      </dsp:txXfrm>
    </dsp:sp>
    <dsp:sp modelId="{9204CAC6-5912-46A2-90E8-DE401BFBDEEC}">
      <dsp:nvSpPr>
        <dsp:cNvPr id="0" name=""/>
        <dsp:cNvSpPr/>
      </dsp:nvSpPr>
      <dsp:spPr>
        <a:xfrm>
          <a:off x="3216932" y="0"/>
          <a:ext cx="2289906" cy="4516245"/>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Determine which accounts are getting affected</a:t>
          </a:r>
          <a:endParaRPr lang="en-IN" sz="2800" kern="1200" dirty="0"/>
        </a:p>
      </dsp:txBody>
      <dsp:txXfrm>
        <a:off x="3284001" y="67069"/>
        <a:ext cx="2155768" cy="4382107"/>
      </dsp:txXfrm>
    </dsp:sp>
    <dsp:sp modelId="{6061DE55-C4A5-43A8-80DE-AF047169DCF7}">
      <dsp:nvSpPr>
        <dsp:cNvPr id="0" name=""/>
        <dsp:cNvSpPr/>
      </dsp:nvSpPr>
      <dsp:spPr>
        <a:xfrm>
          <a:off x="5735829" y="1974174"/>
          <a:ext cx="485460" cy="5678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5735829" y="2087753"/>
        <a:ext cx="339822" cy="340738"/>
      </dsp:txXfrm>
    </dsp:sp>
    <dsp:sp modelId="{70521FD4-C628-4054-9447-F6EE17A615C0}">
      <dsp:nvSpPr>
        <dsp:cNvPr id="0" name=""/>
        <dsp:cNvSpPr/>
      </dsp:nvSpPr>
      <dsp:spPr>
        <a:xfrm>
          <a:off x="6422801" y="-44524"/>
          <a:ext cx="2289906" cy="4605294"/>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Determine the types of accounts</a:t>
          </a:r>
          <a:endParaRPr lang="en-IN" sz="2800" kern="1200" dirty="0"/>
        </a:p>
      </dsp:txBody>
      <dsp:txXfrm>
        <a:off x="6489870" y="22545"/>
        <a:ext cx="2155768" cy="4471156"/>
      </dsp:txXfrm>
    </dsp:sp>
    <dsp:sp modelId="{A1A2E54C-2047-4061-B833-2CC0D618917A}">
      <dsp:nvSpPr>
        <dsp:cNvPr id="0" name=""/>
        <dsp:cNvSpPr/>
      </dsp:nvSpPr>
      <dsp:spPr>
        <a:xfrm>
          <a:off x="8941699" y="1974174"/>
          <a:ext cx="485460" cy="5678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8941699" y="2087753"/>
        <a:ext cx="339822" cy="340738"/>
      </dsp:txXfrm>
    </dsp:sp>
    <dsp:sp modelId="{E89F3A6F-B8C1-4EA7-B196-8527C73B21F6}">
      <dsp:nvSpPr>
        <dsp:cNvPr id="0" name=""/>
        <dsp:cNvSpPr/>
      </dsp:nvSpPr>
      <dsp:spPr>
        <a:xfrm>
          <a:off x="9628671" y="33385"/>
          <a:ext cx="2289906" cy="4449474"/>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Apply the rules of Debit and Credit</a:t>
          </a:r>
          <a:endParaRPr lang="en-IN" sz="2800" kern="1200" dirty="0"/>
        </a:p>
      </dsp:txBody>
      <dsp:txXfrm>
        <a:off x="9695740" y="100454"/>
        <a:ext cx="2155768" cy="43153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B8139-83F1-4669-9863-7D01911264ED}">
      <dsp:nvSpPr>
        <dsp:cNvPr id="0" name=""/>
        <dsp:cNvSpPr/>
      </dsp:nvSpPr>
      <dsp:spPr>
        <a:xfrm>
          <a:off x="0" y="0"/>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To maintain a systematic record of business transactions</a:t>
          </a:r>
          <a:endParaRPr lang="en-US" sz="2800" kern="1200" dirty="0"/>
        </a:p>
      </dsp:txBody>
      <dsp:txXfrm>
        <a:off x="1930403" y="0"/>
        <a:ext cx="7204266" cy="1034694"/>
      </dsp:txXfrm>
    </dsp:sp>
    <dsp:sp modelId="{0610068F-0F18-4516-B255-BC5BBB07C16C}">
      <dsp:nvSpPr>
        <dsp:cNvPr id="0" name=""/>
        <dsp:cNvSpPr/>
      </dsp:nvSpPr>
      <dsp:spPr>
        <a:xfrm>
          <a:off x="103469" y="23367"/>
          <a:ext cx="1826934" cy="98795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57200E-0F01-4D2B-8A46-2F253BC64485}">
      <dsp:nvSpPr>
        <dsp:cNvPr id="0" name=""/>
        <dsp:cNvSpPr/>
      </dsp:nvSpPr>
      <dsp:spPr>
        <a:xfrm>
          <a:off x="0" y="1138164"/>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To ascertain profit and loss</a:t>
          </a:r>
          <a:endParaRPr lang="en-US" sz="2800" kern="1200" dirty="0"/>
        </a:p>
      </dsp:txBody>
      <dsp:txXfrm>
        <a:off x="1930403" y="1138164"/>
        <a:ext cx="7204266" cy="1034694"/>
      </dsp:txXfrm>
    </dsp:sp>
    <dsp:sp modelId="{55A4F742-8CD7-4259-B0C0-CF7A8ECD9F69}">
      <dsp:nvSpPr>
        <dsp:cNvPr id="0" name=""/>
        <dsp:cNvSpPr/>
      </dsp:nvSpPr>
      <dsp:spPr>
        <a:xfrm>
          <a:off x="103469" y="1184659"/>
          <a:ext cx="1826934" cy="941704"/>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61000" b="-6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064C5C-FBF4-4B39-A50B-8BE16BFBBCA3}">
      <dsp:nvSpPr>
        <dsp:cNvPr id="0" name=""/>
        <dsp:cNvSpPr/>
      </dsp:nvSpPr>
      <dsp:spPr>
        <a:xfrm>
          <a:off x="0" y="2276328"/>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To determine the financial position</a:t>
          </a:r>
          <a:endParaRPr lang="en-US" sz="2800" kern="1200" dirty="0"/>
        </a:p>
      </dsp:txBody>
      <dsp:txXfrm>
        <a:off x="1930403" y="2276328"/>
        <a:ext cx="7204266" cy="1034694"/>
      </dsp:txXfrm>
    </dsp:sp>
    <dsp:sp modelId="{5F26BBD1-C478-4365-AA8E-9F7A8F690F03}">
      <dsp:nvSpPr>
        <dsp:cNvPr id="0" name=""/>
        <dsp:cNvSpPr/>
      </dsp:nvSpPr>
      <dsp:spPr>
        <a:xfrm>
          <a:off x="103469" y="2299576"/>
          <a:ext cx="1826934" cy="9881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6000" b="-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F6E9E7-5192-484D-BACE-3F74EF62B748}">
      <dsp:nvSpPr>
        <dsp:cNvPr id="0" name=""/>
        <dsp:cNvSpPr/>
      </dsp:nvSpPr>
      <dsp:spPr>
        <a:xfrm>
          <a:off x="0" y="3414493"/>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IN" sz="2800" b="1" kern="1200" dirty="0"/>
            <a:t>To provide information to various users</a:t>
          </a:r>
          <a:endParaRPr lang="en-US" sz="2800" kern="1200" dirty="0"/>
        </a:p>
      </dsp:txBody>
      <dsp:txXfrm>
        <a:off x="1930403" y="3414493"/>
        <a:ext cx="7204266" cy="1034694"/>
      </dsp:txXfrm>
    </dsp:sp>
    <dsp:sp modelId="{E03E17AE-5593-419C-BD59-0E0EC791F337}">
      <dsp:nvSpPr>
        <dsp:cNvPr id="0" name=""/>
        <dsp:cNvSpPr/>
      </dsp:nvSpPr>
      <dsp:spPr>
        <a:xfrm>
          <a:off x="103469" y="3424935"/>
          <a:ext cx="1826934" cy="101381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727687-837F-420E-9E28-BBB362D276E7}">
      <dsp:nvSpPr>
        <dsp:cNvPr id="0" name=""/>
        <dsp:cNvSpPr/>
      </dsp:nvSpPr>
      <dsp:spPr>
        <a:xfrm>
          <a:off x="0" y="4552657"/>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To assist the management</a:t>
          </a:r>
          <a:endParaRPr lang="en-US" sz="2800" kern="1200" dirty="0"/>
        </a:p>
      </dsp:txBody>
      <dsp:txXfrm>
        <a:off x="1930403" y="4552657"/>
        <a:ext cx="7204266" cy="1034694"/>
      </dsp:txXfrm>
    </dsp:sp>
    <dsp:sp modelId="{8DD4ADE8-F792-4B25-9673-EAC9B79EE0B1}">
      <dsp:nvSpPr>
        <dsp:cNvPr id="0" name=""/>
        <dsp:cNvSpPr/>
      </dsp:nvSpPr>
      <dsp:spPr>
        <a:xfrm>
          <a:off x="103469" y="4595370"/>
          <a:ext cx="1826934" cy="94927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9A629-39EC-4EF2-B921-D520A32AA636}">
      <dsp:nvSpPr>
        <dsp:cNvPr id="0" name=""/>
        <dsp:cNvSpPr/>
      </dsp:nvSpPr>
      <dsp:spPr>
        <a:xfrm>
          <a:off x="2546713" y="221"/>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A complete and systematic record</a:t>
          </a:r>
        </a:p>
      </dsp:txBody>
      <dsp:txXfrm>
        <a:off x="2579394" y="32902"/>
        <a:ext cx="6770851" cy="604113"/>
      </dsp:txXfrm>
    </dsp:sp>
    <dsp:sp modelId="{98F49D98-7700-435A-9B37-BD557DFA8DD3}">
      <dsp:nvSpPr>
        <dsp:cNvPr id="0" name=""/>
        <dsp:cNvSpPr/>
      </dsp:nvSpPr>
      <dsp:spPr>
        <a:xfrm>
          <a:off x="2546713" y="703171"/>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Valuation of the enterprise</a:t>
          </a:r>
        </a:p>
      </dsp:txBody>
      <dsp:txXfrm>
        <a:off x="2579394" y="735852"/>
        <a:ext cx="6770851" cy="604113"/>
      </dsp:txXfrm>
    </dsp:sp>
    <dsp:sp modelId="{97059EE6-25F8-4C18-8D6B-09D12A75F313}">
      <dsp:nvSpPr>
        <dsp:cNvPr id="0" name=""/>
        <dsp:cNvSpPr/>
      </dsp:nvSpPr>
      <dsp:spPr>
        <a:xfrm>
          <a:off x="2546713" y="1406120"/>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a:t>Evidence in court</a:t>
          </a:r>
        </a:p>
      </dsp:txBody>
      <dsp:txXfrm>
        <a:off x="2579394" y="1438801"/>
        <a:ext cx="6770851" cy="604113"/>
      </dsp:txXfrm>
    </dsp:sp>
    <dsp:sp modelId="{A05A2F89-BDC0-454E-87AF-A96A9017FD2E}">
      <dsp:nvSpPr>
        <dsp:cNvPr id="0" name=""/>
        <dsp:cNvSpPr/>
      </dsp:nvSpPr>
      <dsp:spPr>
        <a:xfrm>
          <a:off x="2546713" y="2109069"/>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In accordance with the law</a:t>
          </a:r>
        </a:p>
      </dsp:txBody>
      <dsp:txXfrm>
        <a:off x="2579394" y="2141750"/>
        <a:ext cx="6770851" cy="604113"/>
      </dsp:txXfrm>
    </dsp:sp>
    <dsp:sp modelId="{1C730B3C-4E25-4C5B-8FCD-47DCC1AD703F}">
      <dsp:nvSpPr>
        <dsp:cNvPr id="0" name=""/>
        <dsp:cNvSpPr/>
      </dsp:nvSpPr>
      <dsp:spPr>
        <a:xfrm>
          <a:off x="2546713" y="2812019"/>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Inter-company or intra-company comparison</a:t>
          </a:r>
        </a:p>
      </dsp:txBody>
      <dsp:txXfrm>
        <a:off x="2579394" y="2844700"/>
        <a:ext cx="6770851" cy="604113"/>
      </dsp:txXfrm>
    </dsp:sp>
    <dsp:sp modelId="{10E8B8BF-78B9-4529-BD0A-913BC95E73CB}">
      <dsp:nvSpPr>
        <dsp:cNvPr id="0" name=""/>
        <dsp:cNvSpPr/>
      </dsp:nvSpPr>
      <dsp:spPr>
        <a:xfrm>
          <a:off x="2546713" y="3514968"/>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Facilitates auditing</a:t>
          </a:r>
        </a:p>
      </dsp:txBody>
      <dsp:txXfrm>
        <a:off x="2579394" y="3547649"/>
        <a:ext cx="6770851" cy="604113"/>
      </dsp:txXfrm>
    </dsp:sp>
    <dsp:sp modelId="{CB5486CC-5A00-4D32-AA73-DEB30E08BEBF}">
      <dsp:nvSpPr>
        <dsp:cNvPr id="0" name=""/>
        <dsp:cNvSpPr/>
      </dsp:nvSpPr>
      <dsp:spPr>
        <a:xfrm>
          <a:off x="2546713" y="4217918"/>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Facilitates financial analysis</a:t>
          </a:r>
        </a:p>
      </dsp:txBody>
      <dsp:txXfrm>
        <a:off x="2579394" y="4250599"/>
        <a:ext cx="6770851" cy="604113"/>
      </dsp:txXfrm>
    </dsp:sp>
    <dsp:sp modelId="{7C120823-42A0-40C6-B84B-AB90AE25367D}">
      <dsp:nvSpPr>
        <dsp:cNvPr id="0" name=""/>
        <dsp:cNvSpPr/>
      </dsp:nvSpPr>
      <dsp:spPr>
        <a:xfrm>
          <a:off x="2546713" y="4920867"/>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Effective management</a:t>
          </a:r>
        </a:p>
      </dsp:txBody>
      <dsp:txXfrm>
        <a:off x="2579394" y="4953548"/>
        <a:ext cx="6770851" cy="6041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721B1-7998-4A69-AD3A-1CF9E9C1384C}">
      <dsp:nvSpPr>
        <dsp:cNvPr id="0" name=""/>
        <dsp:cNvSpPr/>
      </dsp:nvSpPr>
      <dsp:spPr>
        <a:xfrm>
          <a:off x="1436369" y="477"/>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Does not guarantee accuracy</a:t>
          </a:r>
        </a:p>
      </dsp:txBody>
      <dsp:txXfrm>
        <a:off x="1473747" y="37855"/>
        <a:ext cx="8982146" cy="690943"/>
      </dsp:txXfrm>
    </dsp:sp>
    <dsp:sp modelId="{2FE120EF-875F-436D-BC40-30D847207CE6}">
      <dsp:nvSpPr>
        <dsp:cNvPr id="0" name=""/>
        <dsp:cNvSpPr/>
      </dsp:nvSpPr>
      <dsp:spPr>
        <a:xfrm>
          <a:off x="1436369" y="804462"/>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Accounting ignores the qualitative element</a:t>
          </a:r>
        </a:p>
      </dsp:txBody>
      <dsp:txXfrm>
        <a:off x="1473747" y="841840"/>
        <a:ext cx="8982146" cy="690943"/>
      </dsp:txXfrm>
    </dsp:sp>
    <dsp:sp modelId="{31C3FAF8-BBE9-460E-B3B0-67E898580360}">
      <dsp:nvSpPr>
        <dsp:cNvPr id="0" name=""/>
        <dsp:cNvSpPr/>
      </dsp:nvSpPr>
      <dsp:spPr>
        <a:xfrm>
          <a:off x="1436369" y="1608447"/>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Accounts can be manipulated</a:t>
          </a:r>
        </a:p>
      </dsp:txBody>
      <dsp:txXfrm>
        <a:off x="1473747" y="1645825"/>
        <a:ext cx="8982146" cy="690943"/>
      </dsp:txXfrm>
    </dsp:sp>
    <dsp:sp modelId="{DBCA7147-F628-4EA5-951F-25BD0764BDA5}">
      <dsp:nvSpPr>
        <dsp:cNvPr id="0" name=""/>
        <dsp:cNvSpPr/>
      </dsp:nvSpPr>
      <dsp:spPr>
        <a:xfrm>
          <a:off x="1436369" y="2412432"/>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Costly for a small business</a:t>
          </a:r>
        </a:p>
      </dsp:txBody>
      <dsp:txXfrm>
        <a:off x="1473747" y="2449810"/>
        <a:ext cx="8982146" cy="690943"/>
      </dsp:txXfrm>
    </dsp:sp>
    <dsp:sp modelId="{0DD20482-0560-47AD-A313-2457BDD11098}">
      <dsp:nvSpPr>
        <dsp:cNvPr id="0" name=""/>
        <dsp:cNvSpPr/>
      </dsp:nvSpPr>
      <dsp:spPr>
        <a:xfrm>
          <a:off x="1436369" y="3216417"/>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Business privacy</a:t>
          </a:r>
        </a:p>
      </dsp:txBody>
      <dsp:txXfrm>
        <a:off x="1473747" y="3253795"/>
        <a:ext cx="8982146" cy="690943"/>
      </dsp:txXfrm>
    </dsp:sp>
    <dsp:sp modelId="{60AA5790-6FBF-4F42-89C4-644592E1772D}">
      <dsp:nvSpPr>
        <dsp:cNvPr id="0" name=""/>
        <dsp:cNvSpPr/>
      </dsp:nvSpPr>
      <dsp:spPr>
        <a:xfrm>
          <a:off x="1436369" y="4020402"/>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Ignores the concept of time value of money</a:t>
          </a:r>
          <a:endParaRPr lang="en-IN" sz="2800" kern="1200" dirty="0"/>
        </a:p>
      </dsp:txBody>
      <dsp:txXfrm>
        <a:off x="1473747" y="4057780"/>
        <a:ext cx="8982146" cy="690943"/>
      </dsp:txXfrm>
    </dsp:sp>
    <dsp:sp modelId="{C20705A7-89B6-47B5-9D8E-A59DF64B31AE}">
      <dsp:nvSpPr>
        <dsp:cNvPr id="0" name=""/>
        <dsp:cNvSpPr/>
      </dsp:nvSpPr>
      <dsp:spPr>
        <a:xfrm>
          <a:off x="1436369" y="4824387"/>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Accounting policies differ from one business unit to another</a:t>
          </a:r>
          <a:endParaRPr lang="en-IN" sz="2800" kern="1200" dirty="0"/>
        </a:p>
      </dsp:txBody>
      <dsp:txXfrm>
        <a:off x="1473747" y="4861765"/>
        <a:ext cx="8982146" cy="69094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rgbClr val="7B3E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rgbClr val="7B3E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javed.nathani@darshan.ac.in</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9106634874</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Prof. </a:t>
            </a:r>
            <a:r>
              <a:rPr lang="en-US" dirty="0" err="1"/>
              <a:t>Javed</a:t>
            </a:r>
            <a:r>
              <a:rPr lang="en-US" dirty="0"/>
              <a:t> </a:t>
            </a:r>
            <a:r>
              <a:rPr lang="en-US" dirty="0" err="1"/>
              <a:t>Nathani</a:t>
            </a:r>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endParaRPr lang="en-US" dirty="0"/>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34" name="Picture 33">
            <a:extLst>
              <a:ext uri="{FF2B5EF4-FFF2-40B4-BE49-F238E27FC236}">
                <a16:creationId xmlns:a16="http://schemas.microsoft.com/office/drawing/2014/main" id="{356D7B7B-531F-408A-988D-AF8B227BBAEF}"/>
              </a:ext>
            </a:extLst>
          </p:cNvPr>
          <p:cNvPicPr>
            <a:picLocks noChangeAspect="1"/>
          </p:cNvPicPr>
          <p:nvPr userDrawn="1"/>
        </p:nvPicPr>
        <p:blipFill rotWithShape="1">
          <a:blip r:embed="rId10"/>
          <a:srcRect l="48200" t="56813" r="42065" b="21843"/>
          <a:stretch/>
        </p:blipFill>
        <p:spPr>
          <a:xfrm>
            <a:off x="12261755" y="20384"/>
            <a:ext cx="1485900" cy="1832587"/>
          </a:xfrm>
          <a:prstGeom prst="rect">
            <a:avLst/>
          </a:prstGeom>
        </p:spPr>
      </p:pic>
      <p:pic>
        <p:nvPicPr>
          <p:cNvPr id="35" name="Picture 2" descr="Best Courses after BBA: What to Do After BBA? [2021] - Leverage Edu">
            <a:extLst>
              <a:ext uri="{FF2B5EF4-FFF2-40B4-BE49-F238E27FC236}">
                <a16:creationId xmlns:a16="http://schemas.microsoft.com/office/drawing/2014/main" id="{C84296FC-27D3-4D0C-8F2A-19BD3B9C2C0A}"/>
              </a:ext>
            </a:extLst>
          </p:cNvPr>
          <p:cNvPicPr>
            <a:picLocks noChangeAspect="1" noChangeArrowheads="1"/>
          </p:cNvPicPr>
          <p:nvPr userDrawn="1"/>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201" y="2183713"/>
            <a:ext cx="2741932" cy="17909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352327-8573-44E4-BC8A-4B66E1AC2BFC}"/>
              </a:ext>
            </a:extLst>
          </p:cNvPr>
          <p:cNvSpPr txBox="1"/>
          <p:nvPr userDrawn="1"/>
        </p:nvSpPr>
        <p:spPr>
          <a:xfrm>
            <a:off x="1837677" y="5513531"/>
            <a:ext cx="2932213" cy="338554"/>
          </a:xfrm>
          <a:prstGeom prst="rect">
            <a:avLst/>
          </a:prstGeom>
          <a:noFill/>
        </p:spPr>
        <p:txBody>
          <a:bodyPr wrap="none" rtlCol="0">
            <a:spAutoFit/>
          </a:bodyPr>
          <a:lstStyle/>
          <a:p>
            <a:r>
              <a:rPr lang="en-US" sz="1600" kern="1200" dirty="0">
                <a:solidFill>
                  <a:schemeClr val="tx1"/>
                </a:solidFill>
                <a:latin typeface="+mn-lt"/>
                <a:ea typeface="+mn-ea"/>
                <a:cs typeface="+mn-cs"/>
              </a:rPr>
              <a:t>Darshan Institute of Management</a:t>
            </a:r>
          </a:p>
        </p:txBody>
      </p:sp>
    </p:spTree>
    <p:extLst>
      <p:ext uri="{BB962C8B-B14F-4D97-AF65-F5344CB8AC3E}">
        <p14:creationId xmlns:p14="http://schemas.microsoft.com/office/powerpoint/2010/main" val="2731625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20944A5-8A5C-4E4A-B8EF-52E45D382D17}"/>
              </a:ext>
            </a:extLst>
          </p:cNvPr>
          <p:cNvPicPr>
            <a:picLocks noChangeAspect="1"/>
          </p:cNvPicPr>
          <p:nvPr userDrawn="1"/>
        </p:nvPicPr>
        <p:blipFill>
          <a:blip r:embed="rId2"/>
          <a:stretch>
            <a:fillRect/>
          </a:stretch>
        </p:blipFill>
        <p:spPr>
          <a:xfrm>
            <a:off x="0" y="0"/>
            <a:ext cx="12192000" cy="6836401"/>
          </a:xfrm>
          <a:prstGeom prst="rect">
            <a:avLst/>
          </a:prstGeom>
        </p:spPr>
      </p:pic>
      <p:sp>
        <p:nvSpPr>
          <p:cNvPr id="10" name="Rectangle 9">
            <a:extLst>
              <a:ext uri="{FF2B5EF4-FFF2-40B4-BE49-F238E27FC236}">
                <a16:creationId xmlns:a16="http://schemas.microsoft.com/office/drawing/2014/main" id="{6AB14EB5-0C00-4B23-9657-6A7891E39B9E}"/>
              </a:ext>
            </a:extLst>
          </p:cNvPr>
          <p:cNvSpPr/>
          <p:nvPr userDrawn="1"/>
        </p:nvSpPr>
        <p:spPr>
          <a:xfrm>
            <a:off x="508203" y="312624"/>
            <a:ext cx="4211279" cy="923330"/>
          </a:xfrm>
          <a:prstGeom prst="rect">
            <a:avLst/>
          </a:prstGeom>
          <a:noFill/>
        </p:spPr>
        <p:txBody>
          <a:bodyPr wrap="square" lIns="91440" tIns="45720" rIns="91440" bIns="45720">
            <a:spAutoFit/>
          </a:bodyPr>
          <a:lstStyle/>
          <a:p>
            <a:pPr algn="ctr"/>
            <a:r>
              <a:rPr lang="en-US" sz="5400" b="1" cap="none" spc="0" dirty="0">
                <a:ln w="22225">
                  <a:solidFill>
                    <a:schemeClr val="tx1"/>
                  </a:solidFill>
                  <a:prstDash val="solid"/>
                </a:ln>
                <a:solidFill>
                  <a:schemeClr val="accent6">
                    <a:lumMod val="50000"/>
                  </a:schemeClr>
                </a:solidFill>
                <a:effectLst/>
              </a:rPr>
              <a:t>THANK YOU</a:t>
            </a:r>
          </a:p>
        </p:txBody>
      </p:sp>
      <p:sp>
        <p:nvSpPr>
          <p:cNvPr id="5" name="TextBox 4">
            <a:extLst>
              <a:ext uri="{FF2B5EF4-FFF2-40B4-BE49-F238E27FC236}">
                <a16:creationId xmlns:a16="http://schemas.microsoft.com/office/drawing/2014/main" id="{74B083DC-F5A7-4EBF-9147-E9831D9E7357}"/>
              </a:ext>
            </a:extLst>
          </p:cNvPr>
          <p:cNvSpPr txBox="1"/>
          <p:nvPr userDrawn="1"/>
        </p:nvSpPr>
        <p:spPr>
          <a:xfrm>
            <a:off x="0" y="1548578"/>
            <a:ext cx="6185262" cy="1938992"/>
          </a:xfrm>
          <a:prstGeom prst="rect">
            <a:avLst/>
          </a:prstGeom>
          <a:noFill/>
        </p:spPr>
        <p:txBody>
          <a:bodyPr wrap="square">
            <a:spAutoFit/>
          </a:bodyPr>
          <a:lstStyle/>
          <a:p>
            <a:pPr algn="ctr"/>
            <a:r>
              <a:rPr lang="en-IN" sz="2400" dirty="0"/>
              <a:t>Prof. Javed Nathani</a:t>
            </a:r>
          </a:p>
          <a:p>
            <a:pPr algn="ctr"/>
            <a:r>
              <a:rPr lang="en-IN" sz="2400" dirty="0"/>
              <a:t>Assistant Professor</a:t>
            </a:r>
          </a:p>
          <a:p>
            <a:pPr algn="ctr"/>
            <a:r>
              <a:rPr lang="en-IN" sz="2400" dirty="0"/>
              <a:t>Darshan Institute of Management</a:t>
            </a:r>
          </a:p>
          <a:p>
            <a:pPr algn="ctr"/>
            <a:r>
              <a:rPr lang="en-IN" sz="2400" dirty="0"/>
              <a:t>Darshan University, Rajkot</a:t>
            </a:r>
          </a:p>
          <a:p>
            <a:pPr algn="ctr"/>
            <a:r>
              <a:rPr lang="en-IN" sz="2400" dirty="0"/>
              <a:t>javed.nathani@darshan.ac.in</a:t>
            </a:r>
          </a:p>
        </p:txBody>
      </p:sp>
    </p:spTree>
    <p:extLst>
      <p:ext uri="{BB962C8B-B14F-4D97-AF65-F5344CB8AC3E}">
        <p14:creationId xmlns:p14="http://schemas.microsoft.com/office/powerpoint/2010/main" val="85206072"/>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088783-A6E8-4593-A261-AA2E5B8C0B31}"/>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BE27DED-9DB1-499A-8FB8-BD4EB698EF13}"/>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Javed Nathani</a:t>
            </a:r>
          </a:p>
        </p:txBody>
      </p:sp>
      <p:sp>
        <p:nvSpPr>
          <p:cNvPr id="4" name="Slide Number Placeholder 3">
            <a:extLst>
              <a:ext uri="{FF2B5EF4-FFF2-40B4-BE49-F238E27FC236}">
                <a16:creationId xmlns:a16="http://schemas.microsoft.com/office/drawing/2014/main" id="{4C8C068D-898F-420B-A00C-9EB35BDEEADE}"/>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Tree>
    <p:extLst>
      <p:ext uri="{BB962C8B-B14F-4D97-AF65-F5344CB8AC3E}">
        <p14:creationId xmlns:p14="http://schemas.microsoft.com/office/powerpoint/2010/main" val="331231161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 Logo on BL">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4687C7B7-5AC0-4DE5-8CD4-EF33EEB726F9}"/>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AE04132C-088A-4457-A3C3-1DC6427585FC}"/>
              </a:ext>
            </a:extLst>
          </p:cNvPr>
          <p:cNvGrpSpPr/>
          <p:nvPr userDrawn="1"/>
        </p:nvGrpSpPr>
        <p:grpSpPr>
          <a:xfrm>
            <a:off x="10721797" y="861192"/>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D36DEDC-A03A-4FB3-981B-EACD27F0099A}"/>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
            <a:extLst>
              <a:ext uri="{FF2B5EF4-FFF2-40B4-BE49-F238E27FC236}">
                <a16:creationId xmlns:a16="http://schemas.microsoft.com/office/drawing/2014/main" id="{B37ADC3C-5CE4-47E5-B3E4-F5AA30CE6FB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Javed Nathani</a:t>
            </a:r>
          </a:p>
        </p:txBody>
      </p:sp>
      <p:sp>
        <p:nvSpPr>
          <p:cNvPr id="12" name="Slide Number Placeholder 3">
            <a:extLst>
              <a:ext uri="{FF2B5EF4-FFF2-40B4-BE49-F238E27FC236}">
                <a16:creationId xmlns:a16="http://schemas.microsoft.com/office/drawing/2014/main" id="{9EF3929F-3580-42C6-98B9-4C82E6F543A0}"/>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3" name="Footer Placeholder 2">
            <a:extLst>
              <a:ext uri="{FF2B5EF4-FFF2-40B4-BE49-F238E27FC236}">
                <a16:creationId xmlns:a16="http://schemas.microsoft.com/office/drawing/2014/main" id="{6E046AB1-8016-64CE-F55D-D50A2B74B23B}"/>
              </a:ext>
            </a:extLst>
          </p:cNvPr>
          <p:cNvSpPr txBox="1">
            <a:spLocks/>
          </p:cNvSpPr>
          <p:nvPr userDrawn="1"/>
        </p:nvSpPr>
        <p:spPr>
          <a:xfrm>
            <a:off x="3823697" y="6604000"/>
            <a:ext cx="478690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2301MN523 – Introduction to Accounting</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99021167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356C418-17D6-4697-8856-5F7FEACD43D9}"/>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Rounded Corners 9">
            <a:extLst>
              <a:ext uri="{FF2B5EF4-FFF2-40B4-BE49-F238E27FC236}">
                <a16:creationId xmlns:a16="http://schemas.microsoft.com/office/drawing/2014/main" id="{AE6D66E0-0F47-4A48-9FD6-38904600BD9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1">
            <a:extLst>
              <a:ext uri="{FF2B5EF4-FFF2-40B4-BE49-F238E27FC236}">
                <a16:creationId xmlns:a16="http://schemas.microsoft.com/office/drawing/2014/main" id="{557C209F-51D2-432F-ABB1-45AF75BBDE5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Javed Nathani</a:t>
            </a:r>
          </a:p>
        </p:txBody>
      </p:sp>
      <p:sp>
        <p:nvSpPr>
          <p:cNvPr id="12" name="Slide Number Placeholder 3">
            <a:extLst>
              <a:ext uri="{FF2B5EF4-FFF2-40B4-BE49-F238E27FC236}">
                <a16:creationId xmlns:a16="http://schemas.microsoft.com/office/drawing/2014/main" id="{EAB4CBB3-4495-459D-A96F-3E249E168E1A}"/>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3" name="Footer Placeholder 2">
            <a:extLst>
              <a:ext uri="{FF2B5EF4-FFF2-40B4-BE49-F238E27FC236}">
                <a16:creationId xmlns:a16="http://schemas.microsoft.com/office/drawing/2014/main" id="{41642CE3-C964-BBA5-A42F-05D1A093BC2E}"/>
              </a:ext>
            </a:extLst>
          </p:cNvPr>
          <p:cNvSpPr txBox="1">
            <a:spLocks/>
          </p:cNvSpPr>
          <p:nvPr userDrawn="1"/>
        </p:nvSpPr>
        <p:spPr>
          <a:xfrm>
            <a:off x="3823697" y="6604000"/>
            <a:ext cx="478690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2301MN523 – Introduction to Accounting</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0276124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687C7B7-5AC0-4DE5-8CD4-EF33EEB726F9}"/>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Rounded Corners 14">
            <a:extLst>
              <a:ext uri="{FF2B5EF4-FFF2-40B4-BE49-F238E27FC236}">
                <a16:creationId xmlns:a16="http://schemas.microsoft.com/office/drawing/2014/main" id="{5D36DEDC-A03A-4FB3-981B-EACD27F0099A}"/>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1">
            <a:extLst>
              <a:ext uri="{FF2B5EF4-FFF2-40B4-BE49-F238E27FC236}">
                <a16:creationId xmlns:a16="http://schemas.microsoft.com/office/drawing/2014/main" id="{B37ADC3C-5CE4-47E5-B3E4-F5AA30CE6FB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Javed Nathani</a:t>
            </a:r>
          </a:p>
        </p:txBody>
      </p:sp>
      <p:sp>
        <p:nvSpPr>
          <p:cNvPr id="12" name="Slide Number Placeholder 3">
            <a:extLst>
              <a:ext uri="{FF2B5EF4-FFF2-40B4-BE49-F238E27FC236}">
                <a16:creationId xmlns:a16="http://schemas.microsoft.com/office/drawing/2014/main" id="{9EF3929F-3580-42C6-98B9-4C82E6F543A0}"/>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3" name="Footer Placeholder 2">
            <a:extLst>
              <a:ext uri="{FF2B5EF4-FFF2-40B4-BE49-F238E27FC236}">
                <a16:creationId xmlns:a16="http://schemas.microsoft.com/office/drawing/2014/main" id="{24AA0ECB-765E-1B8D-360F-066F5CD6CB7C}"/>
              </a:ext>
            </a:extLst>
          </p:cNvPr>
          <p:cNvSpPr txBox="1">
            <a:spLocks/>
          </p:cNvSpPr>
          <p:nvPr userDrawn="1"/>
        </p:nvSpPr>
        <p:spPr>
          <a:xfrm>
            <a:off x="3702549" y="6602873"/>
            <a:ext cx="478690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2301MN523 – Introduction to Accounting</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4686285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Rounded Corners 9">
            <a:extLst>
              <a:ext uri="{FF2B5EF4-FFF2-40B4-BE49-F238E27FC236}">
                <a16:creationId xmlns:a16="http://schemas.microsoft.com/office/drawing/2014/main" id="{819D778C-DC07-4C1F-8054-61598ABBF193}"/>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95003836-B33D-4368-BE33-F8FF71642E6F}"/>
              </a:ext>
            </a:extLst>
          </p:cNvPr>
          <p:cNvCxnSpPr/>
          <p:nvPr userDrawn="1"/>
        </p:nvCxnSpPr>
        <p:spPr>
          <a:xfrm>
            <a:off x="152400" y="8636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F69B789B-CBCE-4E41-A735-7A8BF804D7ED}"/>
              </a:ext>
            </a:extLst>
          </p:cNvPr>
          <p:cNvSpPr txBox="1">
            <a:spLocks/>
          </p:cNvSpPr>
          <p:nvPr userDrawn="1"/>
        </p:nvSpPr>
        <p:spPr>
          <a:xfrm>
            <a:off x="-2" y="10637"/>
            <a:ext cx="12192000" cy="711200"/>
          </a:xfrm>
          <a:prstGeom prst="rect">
            <a:avLst/>
          </a:prstGeom>
          <a:solidFill>
            <a:srgbClr val="C0C0C0">
              <a:alpha val="50000"/>
            </a:srgbClr>
          </a:solidFill>
          <a:ln>
            <a:noFill/>
          </a:ln>
        </p:spPr>
        <p:txBody>
          <a:bodyPr vert="horz" lIns="216000" tIns="108000" rIns="216000" bIns="108000" rtlCol="0" anchor="ctr">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endParaRPr lang="en-US" dirty="0"/>
          </a:p>
        </p:txBody>
      </p:sp>
      <p:sp>
        <p:nvSpPr>
          <p:cNvPr id="12" name="Date Placeholder 1">
            <a:extLst>
              <a:ext uri="{FF2B5EF4-FFF2-40B4-BE49-F238E27FC236}">
                <a16:creationId xmlns:a16="http://schemas.microsoft.com/office/drawing/2014/main" id="{B33B79A2-1B89-4FBF-8285-D6405C41CF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Javed Nathani</a:t>
            </a:r>
          </a:p>
        </p:txBody>
      </p:sp>
      <p:sp>
        <p:nvSpPr>
          <p:cNvPr id="13" name="Slide Number Placeholder 3">
            <a:extLst>
              <a:ext uri="{FF2B5EF4-FFF2-40B4-BE49-F238E27FC236}">
                <a16:creationId xmlns:a16="http://schemas.microsoft.com/office/drawing/2014/main" id="{5E87AE36-AD90-48FE-B283-5520F8FD5909}"/>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Tree>
    <p:extLst>
      <p:ext uri="{BB962C8B-B14F-4D97-AF65-F5344CB8AC3E}">
        <p14:creationId xmlns:p14="http://schemas.microsoft.com/office/powerpoint/2010/main" val="346663331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Freeform 17">
            <a:extLst>
              <a:ext uri="{FF2B5EF4-FFF2-40B4-BE49-F238E27FC236}">
                <a16:creationId xmlns:a16="http://schemas.microsoft.com/office/drawing/2014/main" id="{3027D2AD-0E13-43EE-BAA8-1606FF4E22D8}"/>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rgbClr val="7B3E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9000">
                      <a:schemeClr val="accent6">
                        <a:lumMod val="50000"/>
                      </a:schemeClr>
                    </a:gs>
                    <a:gs pos="100000">
                      <a:schemeClr val="accent6"/>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0172331D-9941-4AAA-9E63-80BDD4CEBDAB}"/>
              </a:ext>
            </a:extLst>
          </p:cNvPr>
          <p:cNvGrpSpPr/>
          <p:nvPr userDrawn="1"/>
        </p:nvGrpSpPr>
        <p:grpSpPr>
          <a:xfrm>
            <a:off x="9874840" y="6078930"/>
            <a:ext cx="2078404" cy="631807"/>
            <a:chOff x="10721798" y="852808"/>
            <a:chExt cx="1339023" cy="407045"/>
          </a:xfrm>
        </p:grpSpPr>
        <p:pic>
          <p:nvPicPr>
            <p:cNvPr id="15" name="Picture 14">
              <a:extLst>
                <a:ext uri="{FF2B5EF4-FFF2-40B4-BE49-F238E27FC236}">
                  <a16:creationId xmlns:a16="http://schemas.microsoft.com/office/drawing/2014/main" id="{9B62E625-0FE4-4129-B936-172760D4BFC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E733AEFD-AF8F-46BF-9E8E-F6573B757CF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804B5488-1666-4520-90AD-9D0E646A24E1}"/>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1">
            <a:extLst>
              <a:ext uri="{FF2B5EF4-FFF2-40B4-BE49-F238E27FC236}">
                <a16:creationId xmlns:a16="http://schemas.microsoft.com/office/drawing/2014/main" id="{D780C998-2479-430C-B058-56389ADE0B18}"/>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Javed Nathani</a:t>
            </a:r>
          </a:p>
        </p:txBody>
      </p:sp>
      <p:sp>
        <p:nvSpPr>
          <p:cNvPr id="8" name="Slide Number Placeholder 3">
            <a:extLst>
              <a:ext uri="{FF2B5EF4-FFF2-40B4-BE49-F238E27FC236}">
                <a16:creationId xmlns:a16="http://schemas.microsoft.com/office/drawing/2014/main" id="{AE0B46A7-30F5-4D0F-B607-55FF3B8933C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Tree>
    <p:extLst>
      <p:ext uri="{BB962C8B-B14F-4D97-AF65-F5344CB8AC3E}">
        <p14:creationId xmlns:p14="http://schemas.microsoft.com/office/powerpoint/2010/main" val="297197250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ck - Logo on BR">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Rounded Corners 5">
            <a:extLst>
              <a:ext uri="{FF2B5EF4-FFF2-40B4-BE49-F238E27FC236}">
                <a16:creationId xmlns:a16="http://schemas.microsoft.com/office/drawing/2014/main" id="{E3C4FBC9-8939-4B0B-B352-29C8568B9FFD}"/>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1">
            <a:extLst>
              <a:ext uri="{FF2B5EF4-FFF2-40B4-BE49-F238E27FC236}">
                <a16:creationId xmlns:a16="http://schemas.microsoft.com/office/drawing/2014/main" id="{6B248AD3-FD53-4BD3-A782-DC76BCADDE5E}"/>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Javed Nathani</a:t>
            </a:r>
          </a:p>
        </p:txBody>
      </p:sp>
      <p:sp>
        <p:nvSpPr>
          <p:cNvPr id="8" name="Slide Number Placeholder 3">
            <a:extLst>
              <a:ext uri="{FF2B5EF4-FFF2-40B4-BE49-F238E27FC236}">
                <a16:creationId xmlns:a16="http://schemas.microsoft.com/office/drawing/2014/main" id="{828C120E-804D-4567-8208-8C8A8B294EE8}"/>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2" name="Footer Placeholder 2">
            <a:extLst>
              <a:ext uri="{FF2B5EF4-FFF2-40B4-BE49-F238E27FC236}">
                <a16:creationId xmlns:a16="http://schemas.microsoft.com/office/drawing/2014/main" id="{3E9D032A-CE57-EF2C-C239-2AC906DD3B87}"/>
              </a:ext>
            </a:extLst>
          </p:cNvPr>
          <p:cNvSpPr txBox="1">
            <a:spLocks/>
          </p:cNvSpPr>
          <p:nvPr userDrawn="1"/>
        </p:nvSpPr>
        <p:spPr>
          <a:xfrm>
            <a:off x="3823697" y="6604000"/>
            <a:ext cx="478690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2301MN523 – Introduction to Accounting</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20624780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70560A-7C36-4269-A8F2-0431E180EAD2}"/>
              </a:ext>
            </a:extLst>
          </p:cNvPr>
          <p:cNvGrpSpPr/>
          <p:nvPr userDrawn="1"/>
        </p:nvGrpSpPr>
        <p:grpSpPr>
          <a:xfrm>
            <a:off x="165802" y="5976558"/>
            <a:ext cx="1649043" cy="501287"/>
            <a:chOff x="10721798" y="852808"/>
            <a:chExt cx="1339023" cy="407045"/>
          </a:xfrm>
        </p:grpSpPr>
        <p:pic>
          <p:nvPicPr>
            <p:cNvPr id="15" name="Picture 14">
              <a:extLst>
                <a:ext uri="{FF2B5EF4-FFF2-40B4-BE49-F238E27FC236}">
                  <a16:creationId xmlns:a16="http://schemas.microsoft.com/office/drawing/2014/main" id="{BC0FB63F-CA11-4FFF-AE2F-90A20EC249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37E217C-09B9-4F19-8BB8-BB4441141B5F}"/>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Rounded Corners 5">
            <a:extLst>
              <a:ext uri="{FF2B5EF4-FFF2-40B4-BE49-F238E27FC236}">
                <a16:creationId xmlns:a16="http://schemas.microsoft.com/office/drawing/2014/main" id="{6184A09B-FDE8-4BC0-99BC-3C97377CC849}"/>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1">
            <a:extLst>
              <a:ext uri="{FF2B5EF4-FFF2-40B4-BE49-F238E27FC236}">
                <a16:creationId xmlns:a16="http://schemas.microsoft.com/office/drawing/2014/main" id="{5648AF71-341E-4107-A255-6A3161802DB4}"/>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Javed Nathani</a:t>
            </a:r>
          </a:p>
        </p:txBody>
      </p:sp>
      <p:sp>
        <p:nvSpPr>
          <p:cNvPr id="8" name="Slide Number Placeholder 3">
            <a:extLst>
              <a:ext uri="{FF2B5EF4-FFF2-40B4-BE49-F238E27FC236}">
                <a16:creationId xmlns:a16="http://schemas.microsoft.com/office/drawing/2014/main" id="{56385AC2-274F-4362-B392-C85ED8851955}"/>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Tree>
    <p:extLst>
      <p:ext uri="{BB962C8B-B14F-4D97-AF65-F5344CB8AC3E}">
        <p14:creationId xmlns:p14="http://schemas.microsoft.com/office/powerpoint/2010/main" val="424331452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79" r:id="rId1"/>
    <p:sldLayoutId id="2147483693" r:id="rId2"/>
    <p:sldLayoutId id="2147483687" r:id="rId3"/>
    <p:sldLayoutId id="2147483688" r:id="rId4"/>
    <p:sldLayoutId id="2147483670" r:id="rId5"/>
    <p:sldLayoutId id="2147483671" r:id="rId6"/>
    <p:sldLayoutId id="2147483672" r:id="rId7"/>
    <p:sldLayoutId id="2147483689" r:id="rId8"/>
    <p:sldLayoutId id="2147483690" r:id="rId9"/>
    <p:sldLayoutId id="2147483691" r:id="rId10"/>
    <p:sldLayoutId id="2147483673" r:id="rId11"/>
  </p:sldLayoutIdLst>
  <p:transition spd="slow">
    <p:wip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D41C-B392-4AC7-9865-77D8C3539487}"/>
              </a:ext>
            </a:extLst>
          </p:cNvPr>
          <p:cNvSpPr>
            <a:spLocks noGrp="1"/>
          </p:cNvSpPr>
          <p:nvPr>
            <p:ph type="ctrTitle"/>
          </p:nvPr>
        </p:nvSpPr>
        <p:spPr>
          <a:xfrm>
            <a:off x="642804" y="1619385"/>
            <a:ext cx="7035300" cy="2248861"/>
          </a:xfrm>
        </p:spPr>
        <p:txBody>
          <a:bodyPr/>
          <a:lstStyle/>
          <a:p>
            <a:pPr>
              <a:lnSpc>
                <a:spcPct val="100000"/>
              </a:lnSpc>
            </a:pPr>
            <a:r>
              <a:rPr kumimoji="0" lang="en-US" sz="4800" b="0" i="0" u="none" strike="noStrike" kern="1200" cap="none" spc="0" normalizeH="0" baseline="0" noProof="0" dirty="0">
                <a:ln>
                  <a:noFill/>
                </a:ln>
                <a:solidFill>
                  <a:srgbClr val="212121">
                    <a:lumMod val="90000"/>
                    <a:lumOff val="10000"/>
                  </a:srgbClr>
                </a:solidFill>
                <a:effectLst>
                  <a:outerShdw blurRad="50800" dist="38100" dir="2700000" algn="tl" rotWithShape="0">
                    <a:prstClr val="black">
                      <a:alpha val="40000"/>
                    </a:prstClr>
                  </a:outerShdw>
                </a:effectLst>
                <a:uLnTx/>
                <a:uFillTx/>
                <a:latin typeface="Roboto Condensed Light" panose="02000000000000000000" pitchFamily="2" charset="0"/>
                <a:ea typeface="Roboto Condensed Light" panose="02000000000000000000" pitchFamily="2" charset="0"/>
                <a:cs typeface="+mn-cs"/>
              </a:rPr>
              <a:t>Unit-1</a:t>
            </a:r>
            <a:br>
              <a:rPr kumimoji="0" lang="en-US" sz="7200" b="1" i="0" u="none" strike="noStrike" kern="1200" cap="none" spc="0" normalizeH="0" baseline="0" noProof="0" dirty="0">
                <a:ln>
                  <a:noFill/>
                </a:ln>
                <a:solidFill>
                  <a:srgbClr val="212121">
                    <a:lumMod val="90000"/>
                    <a:lumOff val="10000"/>
                  </a:srgbClr>
                </a:solidFill>
                <a:effectLst>
                  <a:outerShdw blurRad="50800" dist="38100" dir="2700000" algn="tl" rotWithShape="0">
                    <a:prstClr val="black">
                      <a:alpha val="40000"/>
                    </a:prstClr>
                  </a:outerShdw>
                </a:effectLst>
                <a:uLnTx/>
                <a:uFillTx/>
                <a:latin typeface="Roboto Condensed"/>
                <a:ea typeface="Segoe UI Black" panose="020B0A02040204020203" pitchFamily="34" charset="0"/>
                <a:cs typeface="+mn-cs"/>
              </a:rPr>
            </a:br>
            <a:r>
              <a:rPr lang="en-IN" sz="6000" dirty="0"/>
              <a:t>Introduction to Accounting</a:t>
            </a:r>
          </a:p>
        </p:txBody>
      </p:sp>
      <p:sp>
        <p:nvSpPr>
          <p:cNvPr id="3" name="Text Placeholder 2">
            <a:extLst>
              <a:ext uri="{FF2B5EF4-FFF2-40B4-BE49-F238E27FC236}">
                <a16:creationId xmlns:a16="http://schemas.microsoft.com/office/drawing/2014/main" id="{D31D5A6E-3A52-4735-80F8-F5EB3910AC72}"/>
              </a:ext>
            </a:extLst>
          </p:cNvPr>
          <p:cNvSpPr>
            <a:spLocks noGrp="1"/>
          </p:cNvSpPr>
          <p:nvPr>
            <p:ph type="body" sz="quarter" idx="11"/>
          </p:nvPr>
        </p:nvSpPr>
        <p:spPr/>
        <p:txBody>
          <a:bodyPr/>
          <a:lstStyle/>
          <a:p>
            <a:r>
              <a:rPr lang="en-IN" dirty="0"/>
              <a:t>javed.nathani@darshan.ac.in</a:t>
            </a:r>
          </a:p>
        </p:txBody>
      </p:sp>
      <p:sp>
        <p:nvSpPr>
          <p:cNvPr id="4" name="Text Placeholder 3">
            <a:extLst>
              <a:ext uri="{FF2B5EF4-FFF2-40B4-BE49-F238E27FC236}">
                <a16:creationId xmlns:a16="http://schemas.microsoft.com/office/drawing/2014/main" id="{11D3ED79-BB2A-436C-BB8C-E275C4F33F5E}"/>
              </a:ext>
            </a:extLst>
          </p:cNvPr>
          <p:cNvSpPr>
            <a:spLocks noGrp="1"/>
          </p:cNvSpPr>
          <p:nvPr>
            <p:ph type="body" sz="quarter" idx="12"/>
          </p:nvPr>
        </p:nvSpPr>
        <p:spPr/>
        <p:txBody>
          <a:bodyPr/>
          <a:lstStyle/>
          <a:p>
            <a:r>
              <a:rPr lang="en-IN" dirty="0"/>
              <a:t>91066 34874</a:t>
            </a:r>
          </a:p>
        </p:txBody>
      </p:sp>
      <p:sp>
        <p:nvSpPr>
          <p:cNvPr id="5" name="Text Placeholder 4">
            <a:extLst>
              <a:ext uri="{FF2B5EF4-FFF2-40B4-BE49-F238E27FC236}">
                <a16:creationId xmlns:a16="http://schemas.microsoft.com/office/drawing/2014/main" id="{E9841181-E5E1-4AF7-92E2-83B02E96507F}"/>
              </a:ext>
            </a:extLst>
          </p:cNvPr>
          <p:cNvSpPr>
            <a:spLocks noGrp="1"/>
          </p:cNvSpPr>
          <p:nvPr>
            <p:ph type="body" sz="quarter" idx="14"/>
          </p:nvPr>
        </p:nvSpPr>
        <p:spPr/>
        <p:txBody>
          <a:bodyPr/>
          <a:lstStyle/>
          <a:p>
            <a:r>
              <a:rPr lang="en-IN" dirty="0"/>
              <a:t>Prof. Javed S. Nathani</a:t>
            </a:r>
          </a:p>
        </p:txBody>
      </p:sp>
      <p:sp>
        <p:nvSpPr>
          <p:cNvPr id="6" name="Text Placeholder 5">
            <a:extLst>
              <a:ext uri="{FF2B5EF4-FFF2-40B4-BE49-F238E27FC236}">
                <a16:creationId xmlns:a16="http://schemas.microsoft.com/office/drawing/2014/main" id="{989F4CFA-9ADD-465E-8D4C-03D5D17104A3}"/>
              </a:ext>
            </a:extLst>
          </p:cNvPr>
          <p:cNvSpPr>
            <a:spLocks noGrp="1"/>
          </p:cNvSpPr>
          <p:nvPr>
            <p:ph type="body" sz="quarter" idx="16"/>
          </p:nvPr>
        </p:nvSpPr>
        <p:spPr>
          <a:xfrm>
            <a:off x="2581756" y="-26269"/>
            <a:ext cx="4646358" cy="825281"/>
          </a:xfrm>
        </p:spPr>
        <p:txBody>
          <a:bodyPr/>
          <a:lstStyle/>
          <a:p>
            <a:r>
              <a:rPr lang="fr-FR" b="1" dirty="0">
                <a:ea typeface="Roboto Condensed" panose="02000000000000000000" pitchFamily="2" charset="0"/>
                <a:cs typeface="Roboto Condensed" panose="02000000000000000000" pitchFamily="2" charset="0"/>
              </a:rPr>
              <a:t>Fundamentals of Accounting (FOA)</a:t>
            </a:r>
          </a:p>
          <a:p>
            <a:r>
              <a:rPr lang="fr-FR" b="1" dirty="0">
                <a:ea typeface="Roboto Condensed" panose="02000000000000000000" pitchFamily="2" charset="0"/>
                <a:cs typeface="Roboto Condensed" panose="02000000000000000000" pitchFamily="2" charset="0"/>
              </a:rPr>
              <a:t>DU #2301MN523</a:t>
            </a:r>
          </a:p>
        </p:txBody>
      </p:sp>
      <p:pic>
        <p:nvPicPr>
          <p:cNvPr id="7" name="Picture 6" descr="User icon Royalty Free Vector Image - VectorStock">
            <a:extLst>
              <a:ext uri="{FF2B5EF4-FFF2-40B4-BE49-F238E27FC236}">
                <a16:creationId xmlns:a16="http://schemas.microsoft.com/office/drawing/2014/main" id="{6464A1CD-7CD4-4E2D-8AB7-CB760003D4A3}"/>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6FA8128-4B2A-47C6-5A00-CDA4B5CC6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35" y="5092968"/>
            <a:ext cx="1459788" cy="1471882"/>
          </a:xfrm>
          <a:prstGeom prst="rect">
            <a:avLst/>
          </a:prstGeom>
        </p:spPr>
      </p:pic>
    </p:spTree>
    <p:extLst>
      <p:ext uri="{BB962C8B-B14F-4D97-AF65-F5344CB8AC3E}">
        <p14:creationId xmlns:p14="http://schemas.microsoft.com/office/powerpoint/2010/main" val="3605556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Debtor</a:t>
            </a:r>
          </a:p>
          <a:p>
            <a:pPr lvl="1"/>
            <a:r>
              <a:rPr lang="en-US" dirty="0"/>
              <a:t>A debtor is a person who owes debt to business. </a:t>
            </a:r>
          </a:p>
          <a:p>
            <a:pPr lvl="1"/>
            <a:r>
              <a:rPr lang="en-US" dirty="0"/>
              <a:t>If goods are sold to a person on credit, or if we have rendered services to a person for which he has not made payment, or if we have lent money to a person, such person is called a ‘Debtor’.</a:t>
            </a:r>
          </a:p>
          <a:p>
            <a:pPr lvl="1"/>
            <a:endParaRPr lang="en-US" dirty="0"/>
          </a:p>
          <a:p>
            <a:r>
              <a:rPr lang="en-US" b="1" dirty="0"/>
              <a:t>Creditor</a:t>
            </a:r>
          </a:p>
          <a:p>
            <a:pPr lvl="1"/>
            <a:r>
              <a:rPr lang="en-US" dirty="0"/>
              <a:t>A creditor is a person to whom debt is owed by business. </a:t>
            </a:r>
          </a:p>
          <a:p>
            <a:pPr lvl="1"/>
            <a:r>
              <a:rPr lang="en-US" dirty="0"/>
              <a:t>He is a person, to whom we have to pay money because we purchased goods from him on credit or he gave us services or we have borrowed money from him. </a:t>
            </a:r>
          </a:p>
          <a:p>
            <a:pPr lvl="1"/>
            <a:r>
              <a:rPr lang="en-US" dirty="0"/>
              <a:t>It is a liability or debt of business to be paid in future.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1737405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Liabilities</a:t>
            </a:r>
          </a:p>
          <a:p>
            <a:pPr lvl="1"/>
            <a:r>
              <a:rPr lang="en-US" dirty="0"/>
              <a:t>They are debts which a business owes to others. </a:t>
            </a:r>
          </a:p>
          <a:p>
            <a:pPr lvl="1"/>
            <a:r>
              <a:rPr lang="en-US" dirty="0"/>
              <a:t>They are amounts payable by business. </a:t>
            </a:r>
          </a:p>
          <a:p>
            <a:pPr lvl="1"/>
            <a:r>
              <a:rPr lang="en-US" dirty="0"/>
              <a:t>Such liabilities are creditors, bank overdraft, bills payable, etc. </a:t>
            </a:r>
          </a:p>
          <a:p>
            <a:pPr marL="457200" lvl="1" indent="0">
              <a:buNone/>
            </a:pPr>
            <a:endParaRPr lang="en-US" dirty="0"/>
          </a:p>
          <a:p>
            <a:r>
              <a:rPr lang="en-US" b="1" dirty="0"/>
              <a:t>Assets</a:t>
            </a:r>
          </a:p>
          <a:p>
            <a:pPr lvl="1"/>
            <a:r>
              <a:rPr lang="en-US" dirty="0"/>
              <a:t>Assets are all those things or rights which are owned by the business and have monetary value. </a:t>
            </a:r>
          </a:p>
          <a:p>
            <a:pPr lvl="1"/>
            <a:r>
              <a:rPr lang="en-US" dirty="0"/>
              <a:t>They are properties which helps to run the business. </a:t>
            </a:r>
          </a:p>
          <a:p>
            <a:pPr lvl="1"/>
            <a:r>
              <a:rPr lang="en-US" dirty="0"/>
              <a:t>E.g., cash, machinery, stock, debtors, etc.</a:t>
            </a:r>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1137023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Fixed Assets</a:t>
            </a:r>
          </a:p>
          <a:p>
            <a:pPr lvl="1"/>
            <a:r>
              <a:rPr lang="en-US" dirty="0"/>
              <a:t>Fixed assets are those assets which are not purchased for resale, helps in running the business and whose benefit is available for a long time.</a:t>
            </a:r>
          </a:p>
          <a:p>
            <a:pPr lvl="1"/>
            <a:r>
              <a:rPr lang="en-US" dirty="0"/>
              <a:t>E.g., building, machinery, furniture, etc. </a:t>
            </a:r>
          </a:p>
          <a:p>
            <a:pPr marL="457200" lvl="1" indent="0">
              <a:buNone/>
            </a:pPr>
            <a:r>
              <a:rPr lang="en-US" dirty="0"/>
              <a:t> </a:t>
            </a:r>
          </a:p>
          <a:p>
            <a:r>
              <a:rPr lang="en-US" b="1" dirty="0"/>
              <a:t>Current Assets</a:t>
            </a:r>
          </a:p>
          <a:p>
            <a:pPr lvl="1"/>
            <a:r>
              <a:rPr lang="en-US" dirty="0"/>
              <a:t>Current assets are those assets which are constantly converted into cash or other assets and whose value goes on changing every day.</a:t>
            </a:r>
          </a:p>
          <a:p>
            <a:pPr lvl="1"/>
            <a:r>
              <a:rPr lang="en-US" dirty="0"/>
              <a:t>E.g., stock, debtors, cash, etc.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140377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Tangible Assets</a:t>
            </a:r>
            <a:r>
              <a:rPr lang="en-US" dirty="0"/>
              <a:t> </a:t>
            </a:r>
            <a:endParaRPr lang="en-US" b="1" dirty="0"/>
          </a:p>
          <a:p>
            <a:pPr lvl="1"/>
            <a:r>
              <a:rPr lang="en-US" dirty="0"/>
              <a:t>Tangible assets are those assets which have physical existence. </a:t>
            </a:r>
          </a:p>
          <a:p>
            <a:pPr lvl="1"/>
            <a:r>
              <a:rPr lang="en-US" dirty="0"/>
              <a:t>I.e., which can be seen and touched.</a:t>
            </a:r>
          </a:p>
          <a:p>
            <a:pPr lvl="1"/>
            <a:r>
              <a:rPr lang="en-US" dirty="0"/>
              <a:t>E.g., machinery, vehicles, stock, etc. </a:t>
            </a:r>
          </a:p>
          <a:p>
            <a:pPr lvl="1"/>
            <a:endParaRPr lang="en-US" dirty="0"/>
          </a:p>
          <a:p>
            <a:r>
              <a:rPr lang="en-US" b="1" dirty="0"/>
              <a:t>Intangible Assets</a:t>
            </a:r>
          </a:p>
          <a:p>
            <a:pPr lvl="1"/>
            <a:r>
              <a:rPr lang="en-US" dirty="0"/>
              <a:t>Intangible assets have no physical existence. </a:t>
            </a:r>
          </a:p>
          <a:p>
            <a:pPr lvl="1"/>
            <a:r>
              <a:rPr lang="en-US" dirty="0"/>
              <a:t>I.e., they cannot be seen or touched but they have monetary value.</a:t>
            </a:r>
          </a:p>
          <a:p>
            <a:pPr lvl="1"/>
            <a:r>
              <a:rPr lang="en-US" dirty="0"/>
              <a:t>E.g., goodwill, patents, copyrights, etc. </a:t>
            </a:r>
          </a:p>
          <a:p>
            <a:pPr lvl="1"/>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038935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Capital</a:t>
            </a:r>
          </a:p>
          <a:p>
            <a:pPr lvl="1"/>
            <a:r>
              <a:rPr lang="en-US" dirty="0"/>
              <a:t>The amount invested by the proprietor in a business is called capital.</a:t>
            </a:r>
          </a:p>
          <a:p>
            <a:pPr lvl="1"/>
            <a:r>
              <a:rPr lang="en-US" dirty="0"/>
              <a:t>A businessman brings capital when he starts business and he may also bring additional capital whenever more money is needed in business. </a:t>
            </a:r>
          </a:p>
          <a:p>
            <a:pPr marL="457200" lvl="1" indent="0">
              <a:buNone/>
            </a:pPr>
            <a:endParaRPr lang="en-US" dirty="0"/>
          </a:p>
          <a:p>
            <a:r>
              <a:rPr lang="en-US" b="1" dirty="0"/>
              <a:t>Drawings</a:t>
            </a:r>
          </a:p>
          <a:p>
            <a:pPr lvl="1"/>
            <a:r>
              <a:rPr lang="en-US" dirty="0"/>
              <a:t>It is the value of cash or goods or any other asset withdrawn from business by a proprietor for his personal or domestic use. </a:t>
            </a:r>
          </a:p>
          <a:p>
            <a:pPr lvl="1"/>
            <a:r>
              <a:rPr lang="en-US" dirty="0"/>
              <a:t>This personal account of the proprietor is called ‘Drawing Account’.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82317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Solvent</a:t>
            </a:r>
            <a:r>
              <a:rPr lang="en-US" dirty="0"/>
              <a:t> </a:t>
            </a:r>
            <a:endParaRPr lang="en-US" b="1" dirty="0"/>
          </a:p>
          <a:p>
            <a:pPr lvl="1"/>
            <a:r>
              <a:rPr lang="en-US" dirty="0"/>
              <a:t>A person is said to be solvent when his assets are more than his liabilities. </a:t>
            </a:r>
          </a:p>
          <a:p>
            <a:pPr lvl="1"/>
            <a:r>
              <a:rPr lang="en-US" dirty="0"/>
              <a:t>He is able to pay his debts to the third parties in full.</a:t>
            </a:r>
          </a:p>
          <a:p>
            <a:pPr marL="457200" lvl="1" indent="0">
              <a:buNone/>
            </a:pPr>
            <a:r>
              <a:rPr lang="en-US" dirty="0"/>
              <a:t> </a:t>
            </a:r>
          </a:p>
          <a:p>
            <a:r>
              <a:rPr lang="en-US" b="1" dirty="0"/>
              <a:t>Insolvent</a:t>
            </a:r>
          </a:p>
          <a:p>
            <a:pPr lvl="1"/>
            <a:r>
              <a:rPr lang="en-US" dirty="0"/>
              <a:t>If a person’s liabilities are more than his assets, he is called ‘insolvent’. </a:t>
            </a:r>
          </a:p>
          <a:p>
            <a:pPr lvl="1"/>
            <a:r>
              <a:rPr lang="en-US" dirty="0"/>
              <a:t>He is not able to pay his debts in full. </a:t>
            </a:r>
          </a:p>
          <a:p>
            <a:pPr marL="457200" lvl="1" indent="0">
              <a:buNone/>
            </a:pPr>
            <a:endParaRPr lang="en-US" dirty="0"/>
          </a:p>
          <a:p>
            <a:r>
              <a:rPr lang="en-US" b="1" dirty="0"/>
              <a:t>Expenses</a:t>
            </a:r>
          </a:p>
          <a:p>
            <a:pPr lvl="1"/>
            <a:r>
              <a:rPr lang="en-US" dirty="0"/>
              <a:t>It is the money spent in conducting the business. </a:t>
            </a:r>
          </a:p>
          <a:p>
            <a:pPr lvl="1"/>
            <a:r>
              <a:rPr lang="en-US" dirty="0"/>
              <a:t>It is paid for some services rendered by others.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702796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Revenue</a:t>
            </a:r>
          </a:p>
          <a:p>
            <a:pPr lvl="1"/>
            <a:r>
              <a:rPr lang="en-US" dirty="0"/>
              <a:t>Revenue is gross money receipts from sale of products and services.</a:t>
            </a:r>
          </a:p>
          <a:p>
            <a:pPr lvl="1"/>
            <a:r>
              <a:rPr lang="en-US" dirty="0"/>
              <a:t>E.g., when goods costing Rs.1,000 are sold for Rs.1,500, then revenue is Rs.1,500. </a:t>
            </a:r>
          </a:p>
          <a:p>
            <a:pPr marL="457200" lvl="1" indent="0">
              <a:buNone/>
            </a:pPr>
            <a:r>
              <a:rPr lang="en-US" dirty="0"/>
              <a:t> </a:t>
            </a:r>
          </a:p>
          <a:p>
            <a:r>
              <a:rPr lang="en-US" b="1" dirty="0"/>
              <a:t>Income</a:t>
            </a:r>
          </a:p>
          <a:p>
            <a:pPr lvl="1"/>
            <a:r>
              <a:rPr lang="en-US" dirty="0"/>
              <a:t>Income is net earnings from sale of products or services or on, any other account.</a:t>
            </a:r>
          </a:p>
          <a:p>
            <a:pPr lvl="1"/>
            <a:r>
              <a:rPr lang="en-US" dirty="0"/>
              <a:t>E.g., when goods of Rs.1,000 are sold for Rs.1,500, the difference of Rs.500 is the income. </a:t>
            </a:r>
          </a:p>
          <a:p>
            <a:pPr marL="457200" lvl="1" indent="0">
              <a:buNone/>
            </a:pPr>
            <a:endParaRPr lang="en-US" dirty="0"/>
          </a:p>
          <a:p>
            <a:r>
              <a:rPr lang="en-US" b="1" dirty="0"/>
              <a:t>Bad debts</a:t>
            </a:r>
            <a:r>
              <a:rPr lang="en-US" dirty="0"/>
              <a:t> </a:t>
            </a:r>
            <a:endParaRPr lang="en-US" b="1" dirty="0"/>
          </a:p>
          <a:p>
            <a:pPr lvl="1"/>
            <a:r>
              <a:rPr lang="en-US" dirty="0"/>
              <a:t>A person who owes debts to the business is a debtor. If, out of the amount receivable, some amount is not received, then it is a loss of business. </a:t>
            </a:r>
          </a:p>
          <a:p>
            <a:pPr lvl="1"/>
            <a:r>
              <a:rPr lang="en-US" dirty="0"/>
              <a:t>Such loss is known as Bad debts.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679008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Discount</a:t>
            </a:r>
          </a:p>
          <a:p>
            <a:pPr lvl="1"/>
            <a:r>
              <a:rPr lang="en-US" dirty="0"/>
              <a:t>If the business man agrees to receive some amount less than the printed price or the amount shown in the invoice, the difference is called discount.</a:t>
            </a:r>
          </a:p>
          <a:p>
            <a:pPr marL="457200" lvl="1" indent="0">
              <a:buNone/>
            </a:pPr>
            <a:endParaRPr lang="en-US" dirty="0"/>
          </a:p>
          <a:p>
            <a:r>
              <a:rPr lang="en-US" b="1" dirty="0"/>
              <a:t>Trade Discount</a:t>
            </a:r>
          </a:p>
          <a:p>
            <a:pPr lvl="1"/>
            <a:r>
              <a:rPr lang="en-US" dirty="0"/>
              <a:t>When a producer or a wholesaler allows some deduction on the catalogue price to the retailer, it is called trade discount. </a:t>
            </a:r>
          </a:p>
          <a:p>
            <a:pPr lvl="1"/>
            <a:r>
              <a:rPr lang="en-US" dirty="0"/>
              <a:t>T.D. is not recorded in the books.</a:t>
            </a:r>
          </a:p>
          <a:p>
            <a:pPr marL="457200" lvl="1" indent="0">
              <a:buNone/>
            </a:pPr>
            <a:endParaRPr lang="en-US" dirty="0"/>
          </a:p>
          <a:p>
            <a:r>
              <a:rPr lang="en-US" b="1" dirty="0"/>
              <a:t>Cash Discount</a:t>
            </a:r>
          </a:p>
          <a:p>
            <a:pPr lvl="1"/>
            <a:r>
              <a:rPr lang="en-US" dirty="0"/>
              <a:t>Cash discount is an allowance made by the receiver of cash to the payer for making prompt payment. </a:t>
            </a:r>
          </a:p>
          <a:p>
            <a:pPr lvl="1"/>
            <a:r>
              <a:rPr lang="en-US" dirty="0"/>
              <a:t>C.D. is recorded in the books of accounts.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69538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Allowance</a:t>
            </a:r>
          </a:p>
          <a:p>
            <a:pPr lvl="1"/>
            <a:r>
              <a:rPr lang="en-US" dirty="0"/>
              <a:t>At the time of settlement of debt, some amount is allowed by the receiver to the payer, which is known as allowance. (E.g., Round-off Value)</a:t>
            </a:r>
          </a:p>
          <a:p>
            <a:pPr marL="457200" lvl="1" indent="0">
              <a:buNone/>
            </a:pPr>
            <a:endParaRPr lang="en-US" dirty="0"/>
          </a:p>
          <a:p>
            <a:r>
              <a:rPr lang="en-US" b="1" dirty="0"/>
              <a:t>Profit</a:t>
            </a:r>
          </a:p>
          <a:p>
            <a:pPr lvl="1"/>
            <a:r>
              <a:rPr lang="en-US" dirty="0"/>
              <a:t>During a specified period, if the total income is more than the expenses, the difference is called ‘Profit’. </a:t>
            </a:r>
          </a:p>
          <a:p>
            <a:pPr marL="457200" lvl="1" indent="0">
              <a:buNone/>
            </a:pPr>
            <a:endParaRPr lang="en-US" dirty="0"/>
          </a:p>
          <a:p>
            <a:r>
              <a:rPr lang="en-US" b="1" dirty="0"/>
              <a:t>Loss</a:t>
            </a:r>
          </a:p>
          <a:p>
            <a:pPr lvl="1"/>
            <a:r>
              <a:rPr lang="en-US" dirty="0"/>
              <a:t>If during a specified period, the expenses are more than the income, then the difference is called ‘Loss’.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15574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Loan</a:t>
            </a:r>
          </a:p>
          <a:p>
            <a:pPr lvl="1"/>
            <a:r>
              <a:rPr lang="en-US" dirty="0"/>
              <a:t>Any amount borrowed or lent is called Loan.</a:t>
            </a:r>
          </a:p>
          <a:p>
            <a:pPr marL="457200" lvl="1" indent="0">
              <a:buNone/>
            </a:pPr>
            <a:endParaRPr lang="en-US" dirty="0"/>
          </a:p>
          <a:p>
            <a:r>
              <a:rPr lang="en-US" b="1" dirty="0"/>
              <a:t>Bills receivable</a:t>
            </a:r>
          </a:p>
          <a:p>
            <a:pPr lvl="1"/>
            <a:r>
              <a:rPr lang="en-US" dirty="0"/>
              <a:t>When a debtor put his signature, on a document drawn by his creditor asking him to pay money after a specified time, the document is called bill receivable for the creditor. </a:t>
            </a:r>
          </a:p>
          <a:p>
            <a:pPr marL="457200" lvl="1" indent="0">
              <a:buNone/>
            </a:pPr>
            <a:endParaRPr lang="en-US" dirty="0"/>
          </a:p>
          <a:p>
            <a:r>
              <a:rPr lang="en-US" b="1" dirty="0"/>
              <a:t>Bills payable</a:t>
            </a:r>
          </a:p>
          <a:p>
            <a:pPr lvl="1"/>
            <a:r>
              <a:rPr lang="en-US" dirty="0"/>
              <a:t>The document which is written by a creditor and on which the debtor puts his signature and accepts to pay the amount mentioned therein within a specified time period, it is a bill payable for the debtor.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81937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0685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3" y="731706"/>
            <a:ext cx="9541583" cy="4893647"/>
          </a:xfrm>
          <a:prstGeom prst="rect">
            <a:avLst/>
          </a:prstGeom>
          <a:noFill/>
        </p:spPr>
        <p:txBody>
          <a:bodyPr wrap="square" rtlCol="0">
            <a:spAutoFit/>
          </a:bodyPr>
          <a:lstStyle/>
          <a:p>
            <a:r>
              <a:rPr lang="en-US" b="1" dirty="0"/>
              <a:t>Topics </a:t>
            </a:r>
          </a:p>
          <a:p>
            <a:pPr marL="742950" lvl="1" indent="-285750">
              <a:lnSpc>
                <a:spcPct val="150000"/>
              </a:lnSpc>
              <a:buFont typeface="Arial" panose="020B0604020202020204" pitchFamily="34" charset="0"/>
              <a:buChar char="•"/>
            </a:pPr>
            <a:r>
              <a:rPr lang="en-US" dirty="0"/>
              <a:t>Technical Terms in Accounting </a:t>
            </a:r>
          </a:p>
          <a:p>
            <a:pPr marL="742950" lvl="1" indent="-285750">
              <a:lnSpc>
                <a:spcPct val="150000"/>
              </a:lnSpc>
              <a:buFont typeface="Arial" panose="020B0604020202020204" pitchFamily="34" charset="0"/>
              <a:buChar char="•"/>
            </a:pPr>
            <a:r>
              <a:rPr lang="en-US" dirty="0"/>
              <a:t>What is Accounting?</a:t>
            </a:r>
          </a:p>
          <a:p>
            <a:pPr marL="742950" lvl="1" indent="-285750">
              <a:lnSpc>
                <a:spcPct val="150000"/>
              </a:lnSpc>
              <a:buFont typeface="Arial" panose="020B0604020202020204" pitchFamily="34" charset="0"/>
              <a:buChar char="•"/>
            </a:pPr>
            <a:r>
              <a:rPr lang="en-US" dirty="0"/>
              <a:t>Users of Accounting Information</a:t>
            </a:r>
          </a:p>
          <a:p>
            <a:pPr marL="742950" lvl="1" indent="-285750">
              <a:lnSpc>
                <a:spcPct val="150000"/>
              </a:lnSpc>
              <a:buFont typeface="Arial" panose="020B0604020202020204" pitchFamily="34" charset="0"/>
              <a:buChar char="•"/>
            </a:pPr>
            <a:r>
              <a:rPr lang="en-US" dirty="0"/>
              <a:t>Process of Accounting</a:t>
            </a:r>
          </a:p>
          <a:p>
            <a:pPr marL="742950" lvl="1" indent="-285750">
              <a:lnSpc>
                <a:spcPct val="150000"/>
              </a:lnSpc>
              <a:buFont typeface="Arial" panose="020B0604020202020204" pitchFamily="34" charset="0"/>
              <a:buChar char="•"/>
            </a:pPr>
            <a:r>
              <a:rPr lang="en-US" dirty="0"/>
              <a:t>Classification of Accounts and its Golden Rules</a:t>
            </a:r>
          </a:p>
          <a:p>
            <a:pPr marL="742950" lvl="1" indent="-285750">
              <a:lnSpc>
                <a:spcPct val="150000"/>
              </a:lnSpc>
              <a:buFont typeface="Arial" panose="020B0604020202020204" pitchFamily="34" charset="0"/>
              <a:buChar char="•"/>
            </a:pPr>
            <a:r>
              <a:rPr lang="en-US" dirty="0"/>
              <a:t>Characteristics of Accounting</a:t>
            </a:r>
          </a:p>
          <a:p>
            <a:pPr marL="742950" lvl="1" indent="-285750">
              <a:lnSpc>
                <a:spcPct val="150000"/>
              </a:lnSpc>
              <a:buFont typeface="Arial" panose="020B0604020202020204" pitchFamily="34" charset="0"/>
              <a:buChar char="•"/>
            </a:pPr>
            <a:r>
              <a:rPr lang="en-US" dirty="0"/>
              <a:t>Objectives of Accounting</a:t>
            </a:r>
          </a:p>
          <a:p>
            <a:pPr marL="742950" lvl="1" indent="-285750">
              <a:lnSpc>
                <a:spcPct val="150000"/>
              </a:lnSpc>
              <a:buFont typeface="Arial" panose="020B0604020202020204" pitchFamily="34" charset="0"/>
              <a:buChar char="•"/>
            </a:pPr>
            <a:r>
              <a:rPr lang="en-US" dirty="0"/>
              <a:t>Branches of Accounting</a:t>
            </a:r>
          </a:p>
          <a:p>
            <a:pPr marL="742950" lvl="1" indent="-285750">
              <a:lnSpc>
                <a:spcPct val="150000"/>
              </a:lnSpc>
              <a:buFont typeface="Arial" panose="020B0604020202020204" pitchFamily="34" charset="0"/>
              <a:buChar char="•"/>
            </a:pPr>
            <a:r>
              <a:rPr lang="en-US" dirty="0"/>
              <a:t>Accounting Concepts</a:t>
            </a:r>
          </a:p>
          <a:p>
            <a:pPr marL="742950" lvl="1" indent="-285750">
              <a:lnSpc>
                <a:spcPct val="150000"/>
              </a:lnSpc>
              <a:buFont typeface="Arial" panose="020B0604020202020204" pitchFamily="34" charset="0"/>
              <a:buChar char="•"/>
            </a:pPr>
            <a:r>
              <a:rPr lang="en-US" dirty="0"/>
              <a:t>Accounting Conventions</a:t>
            </a:r>
          </a:p>
          <a:p>
            <a:pPr marL="742950" lvl="1" indent="-285750">
              <a:lnSpc>
                <a:spcPct val="150000"/>
              </a:lnSpc>
              <a:buFont typeface="Arial" panose="020B0604020202020204" pitchFamily="34" charset="0"/>
              <a:buChar char="•"/>
            </a:pPr>
            <a:r>
              <a:rPr lang="en-US" dirty="0"/>
              <a:t>Classification of Accounts - Practice</a:t>
            </a:r>
          </a:p>
        </p:txBody>
      </p:sp>
    </p:spTree>
    <p:extLst>
      <p:ext uri="{BB962C8B-B14F-4D97-AF65-F5344CB8AC3E}">
        <p14:creationId xmlns:p14="http://schemas.microsoft.com/office/powerpoint/2010/main" val="597849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Gross Profit or Gross Loss</a:t>
            </a:r>
          </a:p>
          <a:p>
            <a:pPr lvl="1"/>
            <a:r>
              <a:rPr lang="en-US" dirty="0"/>
              <a:t>When the sales are more than the purchase price of goods plus purchase expenses, then the difference is called Gross Profit. </a:t>
            </a:r>
          </a:p>
          <a:p>
            <a:pPr lvl="1"/>
            <a:r>
              <a:rPr lang="en-US" dirty="0"/>
              <a:t>Conversely, if the sale proceeds are less than the purchase price plus expenses, the difference is the Gross Loss. </a:t>
            </a:r>
          </a:p>
          <a:p>
            <a:pPr lvl="1"/>
            <a:r>
              <a:rPr lang="en-US" dirty="0"/>
              <a:t>GP or GL is the result of Trading Account. </a:t>
            </a:r>
          </a:p>
          <a:p>
            <a:pPr marL="457200" lvl="1" indent="0">
              <a:buNone/>
            </a:pPr>
            <a:endParaRPr lang="en-US" dirty="0"/>
          </a:p>
          <a:p>
            <a:r>
              <a:rPr lang="nl-NL" b="1" dirty="0"/>
              <a:t>Net Profit or Net Loss</a:t>
            </a:r>
            <a:endParaRPr lang="en-US" b="1" dirty="0"/>
          </a:p>
          <a:p>
            <a:pPr lvl="1"/>
            <a:r>
              <a:rPr lang="en-US" dirty="0"/>
              <a:t>Net Profit is a surplus left after deducting all expenses from gross profit and adding other incomes to it. </a:t>
            </a:r>
          </a:p>
          <a:p>
            <a:pPr lvl="1"/>
            <a:r>
              <a:rPr lang="en-US" dirty="0"/>
              <a:t>If, however, the expenses exceed the gross profit and other incomes, then the difference is the Net Loss. </a:t>
            </a:r>
          </a:p>
          <a:p>
            <a:pPr lvl="1"/>
            <a:r>
              <a:rPr lang="en-US" dirty="0"/>
              <a:t>NP or NL is the result of Profit &amp; Loss Account.</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518308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Trial balance</a:t>
            </a:r>
            <a:r>
              <a:rPr lang="en-US" dirty="0"/>
              <a:t> </a:t>
            </a:r>
            <a:endParaRPr lang="en-US" b="1" dirty="0"/>
          </a:p>
          <a:p>
            <a:pPr lvl="1"/>
            <a:r>
              <a:rPr lang="en-US" dirty="0"/>
              <a:t>A statement is prepared at the end of the year, in which balances of all the accounts of the ledger are shown to verify the arithmetical accuracy of accounts.</a:t>
            </a:r>
          </a:p>
          <a:p>
            <a:pPr lvl="1"/>
            <a:r>
              <a:rPr lang="en-US" dirty="0"/>
              <a:t>This statement is called a trial balance. </a:t>
            </a:r>
          </a:p>
          <a:p>
            <a:pPr marL="457200" lvl="1" indent="0">
              <a:buNone/>
            </a:pPr>
            <a:endParaRPr lang="en-US" dirty="0"/>
          </a:p>
          <a:p>
            <a:r>
              <a:rPr lang="en-US" b="1" dirty="0"/>
              <a:t>Balance Sheet</a:t>
            </a:r>
          </a:p>
          <a:p>
            <a:pPr lvl="1"/>
            <a:r>
              <a:rPr lang="en-US" dirty="0"/>
              <a:t>It is a statement prepared at the end of the year to know the financial position of the business.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1435449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Annual Accounts or Final accounts</a:t>
            </a:r>
            <a:r>
              <a:rPr lang="en-US" dirty="0"/>
              <a:t> </a:t>
            </a:r>
            <a:endParaRPr lang="en-US" b="1" dirty="0"/>
          </a:p>
          <a:p>
            <a:pPr lvl="1"/>
            <a:r>
              <a:rPr lang="en-US" dirty="0"/>
              <a:t>At the end of the year, some statements are prepared to show the profit or loss of the business and also to know the financial position of business.</a:t>
            </a:r>
          </a:p>
          <a:p>
            <a:pPr lvl="1"/>
            <a:r>
              <a:rPr lang="en-US" dirty="0"/>
              <a:t>These statements are called annual accounts or final accounts. </a:t>
            </a:r>
          </a:p>
          <a:p>
            <a:pPr lvl="1"/>
            <a:r>
              <a:rPr lang="en-US" dirty="0"/>
              <a:t>They include Trading account to show the gross profit or gross loss, Profit and Loss account to show the net profit or net loss and Balance sheet showing assets and liabilities of business.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4030168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What is Accounting?</a:t>
            </a:r>
          </a:p>
        </p:txBody>
      </p:sp>
    </p:spTree>
    <p:extLst>
      <p:ext uri="{BB962C8B-B14F-4D97-AF65-F5344CB8AC3E}">
        <p14:creationId xmlns:p14="http://schemas.microsoft.com/office/powerpoint/2010/main" val="20350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What is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Accounting is often called </a:t>
            </a:r>
            <a:r>
              <a:rPr lang="en-US" altLang="en-US" b="1" dirty="0">
                <a:solidFill>
                  <a:srgbClr val="C00000"/>
                </a:solidFill>
                <a:cs typeface="Times New Roman" panose="02020603050405020304" pitchFamily="18" charset="0"/>
              </a:rPr>
              <a:t>language of business</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Accounting is a common language </a:t>
            </a:r>
            <a:r>
              <a:rPr lang="en-US" altLang="en-US" b="1" dirty="0">
                <a:solidFill>
                  <a:srgbClr val="C00000"/>
                </a:solidFill>
                <a:cs typeface="Times New Roman" panose="02020603050405020304" pitchFamily="18" charset="0"/>
              </a:rPr>
              <a:t>used to communicate financial information from one person to another</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Accounting is </a:t>
            </a:r>
            <a:r>
              <a:rPr lang="en-US" altLang="en-US" b="1" dirty="0">
                <a:solidFill>
                  <a:srgbClr val="C00000"/>
                </a:solidFill>
                <a:cs typeface="Times New Roman" panose="02020603050405020304" pitchFamily="18" charset="0"/>
              </a:rPr>
              <a:t>a social science </a:t>
            </a:r>
            <a:r>
              <a:rPr lang="en-US" altLang="en-US" dirty="0">
                <a:cs typeface="Times New Roman" panose="02020603050405020304" pitchFamily="18" charset="0"/>
              </a:rPr>
              <a:t>which has its concepts and principles which are used in applying the accounting cycle to achieve accounting functions and objectives.</a:t>
            </a:r>
            <a:endParaRPr lang="en-IN" altLang="en-US" dirty="0">
              <a:cs typeface="Times New Roman" panose="02020603050405020304" pitchFamily="18" charset="0"/>
            </a:endParaRPr>
          </a:p>
        </p:txBody>
      </p:sp>
    </p:spTree>
    <p:extLst>
      <p:ext uri="{BB962C8B-B14F-4D97-AF65-F5344CB8AC3E}">
        <p14:creationId xmlns:p14="http://schemas.microsoft.com/office/powerpoint/2010/main" val="3879776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Definition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281127" y="811763"/>
            <a:ext cx="6764693" cy="5490003"/>
          </a:xfrm>
        </p:spPr>
        <p:txBody>
          <a:bodyPr/>
          <a:lstStyle/>
          <a:p>
            <a:pPr>
              <a:lnSpc>
                <a:spcPct val="150000"/>
              </a:lnSpc>
            </a:pPr>
            <a:r>
              <a:rPr lang="en-US" altLang="en-US" dirty="0">
                <a:cs typeface="Times New Roman" panose="02020603050405020304" pitchFamily="18" charset="0"/>
              </a:rPr>
              <a:t>According to </a:t>
            </a:r>
            <a:r>
              <a:rPr lang="en-US" altLang="en-US" b="1" dirty="0">
                <a:solidFill>
                  <a:srgbClr val="C00000"/>
                </a:solidFill>
                <a:cs typeface="Times New Roman" panose="02020603050405020304" pitchFamily="18" charset="0"/>
              </a:rPr>
              <a:t>American Institute of Certified Public Accountants (AICPA),</a:t>
            </a:r>
          </a:p>
          <a:p>
            <a:pPr lvl="1">
              <a:lnSpc>
                <a:spcPct val="150000"/>
              </a:lnSpc>
            </a:pPr>
            <a:r>
              <a:rPr lang="en-US" altLang="en-US" dirty="0">
                <a:cs typeface="Times New Roman" panose="02020603050405020304" pitchFamily="18" charset="0"/>
              </a:rPr>
              <a:t>“Accounting is an art of recording, classifying and summarizing in a significant manner and in terms of money, transactions and events, which are in part at least, of financial character and interpreting the reasons thereof. ”</a:t>
            </a:r>
            <a:endParaRPr lang="en-IN" altLang="en-US" dirty="0">
              <a:cs typeface="Times New Roman" panose="02020603050405020304" pitchFamily="18" charset="0"/>
            </a:endParaRPr>
          </a:p>
          <a:p>
            <a:pPr>
              <a:lnSpc>
                <a:spcPct val="150000"/>
              </a:lnSpc>
            </a:pPr>
            <a:endParaRPr lang="en-IN"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37C37350-96E9-B358-C700-3C3C9C196C58}"/>
              </a:ext>
            </a:extLst>
          </p:cNvPr>
          <p:cNvPicPr>
            <a:picLocks noChangeAspect="1"/>
          </p:cNvPicPr>
          <p:nvPr/>
        </p:nvPicPr>
        <p:blipFill>
          <a:blip r:embed="rId2"/>
          <a:stretch>
            <a:fillRect/>
          </a:stretch>
        </p:blipFill>
        <p:spPr>
          <a:xfrm>
            <a:off x="370197" y="1026366"/>
            <a:ext cx="4687466" cy="4618653"/>
          </a:xfrm>
          <a:prstGeom prst="rect">
            <a:avLst/>
          </a:prstGeom>
        </p:spPr>
      </p:pic>
    </p:spTree>
    <p:extLst>
      <p:ext uri="{BB962C8B-B14F-4D97-AF65-F5344CB8AC3E}">
        <p14:creationId xmlns:p14="http://schemas.microsoft.com/office/powerpoint/2010/main" val="2104300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Users of Accounting Information</a:t>
            </a:r>
          </a:p>
        </p:txBody>
      </p:sp>
    </p:spTree>
    <p:extLst>
      <p:ext uri="{BB962C8B-B14F-4D97-AF65-F5344CB8AC3E}">
        <p14:creationId xmlns:p14="http://schemas.microsoft.com/office/powerpoint/2010/main" val="114236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Users of Accounting Information</a:t>
            </a:r>
            <a:endParaRPr lang="en-US" dirty="0"/>
          </a:p>
        </p:txBody>
      </p:sp>
      <p:graphicFrame>
        <p:nvGraphicFramePr>
          <p:cNvPr id="7" name="Diagram 6">
            <a:extLst>
              <a:ext uri="{FF2B5EF4-FFF2-40B4-BE49-F238E27FC236}">
                <a16:creationId xmlns:a16="http://schemas.microsoft.com/office/drawing/2014/main" id="{7C06E6FA-04BE-4131-98D8-90301A12D789}"/>
              </a:ext>
            </a:extLst>
          </p:cNvPr>
          <p:cNvGraphicFramePr/>
          <p:nvPr/>
        </p:nvGraphicFramePr>
        <p:xfrm>
          <a:off x="1240971" y="977229"/>
          <a:ext cx="9689626" cy="5397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33E95C74-9265-441E-8F03-E47CBD7A2685}"/>
                                            </p:graphicEl>
                                          </p:spTgt>
                                        </p:tgtEl>
                                        <p:attrNameLst>
                                          <p:attrName>style.visibility</p:attrName>
                                        </p:attrNameLst>
                                      </p:cBhvr>
                                      <p:to>
                                        <p:strVal val="visible"/>
                                      </p:to>
                                    </p:set>
                                    <p:anim calcmode="lin" valueType="num">
                                      <p:cBhvr additive="base">
                                        <p:cTn id="7" dur="500" fill="hold"/>
                                        <p:tgtEl>
                                          <p:spTgt spid="7">
                                            <p:graphicEl>
                                              <a:dgm id="{33E95C74-9265-441E-8F03-E47CBD7A268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33E95C74-9265-441E-8F03-E47CBD7A2685}"/>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graphicEl>
                                              <a:dgm id="{ABDBFBA3-6A5E-4273-8FCF-E70147627D6F}"/>
                                            </p:graphicEl>
                                          </p:spTgt>
                                        </p:tgtEl>
                                        <p:attrNameLst>
                                          <p:attrName>style.visibility</p:attrName>
                                        </p:attrNameLst>
                                      </p:cBhvr>
                                      <p:to>
                                        <p:strVal val="visible"/>
                                      </p:to>
                                    </p:set>
                                    <p:anim calcmode="lin" valueType="num">
                                      <p:cBhvr additive="base">
                                        <p:cTn id="13" dur="500" fill="hold"/>
                                        <p:tgtEl>
                                          <p:spTgt spid="7">
                                            <p:graphicEl>
                                              <a:dgm id="{ABDBFBA3-6A5E-4273-8FCF-E70147627D6F}"/>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graphicEl>
                                              <a:dgm id="{ABDBFBA3-6A5E-4273-8FCF-E70147627D6F}"/>
                                            </p:graphic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graphicEl>
                                              <a:dgm id="{3114D2A8-6576-4DC8-95EB-FC7A2BEE5124}"/>
                                            </p:graphicEl>
                                          </p:spTgt>
                                        </p:tgtEl>
                                        <p:attrNameLst>
                                          <p:attrName>style.visibility</p:attrName>
                                        </p:attrNameLst>
                                      </p:cBhvr>
                                      <p:to>
                                        <p:strVal val="visible"/>
                                      </p:to>
                                    </p:set>
                                    <p:anim calcmode="lin" valueType="num">
                                      <p:cBhvr additive="base">
                                        <p:cTn id="17" dur="500" fill="hold"/>
                                        <p:tgtEl>
                                          <p:spTgt spid="7">
                                            <p:graphicEl>
                                              <a:dgm id="{3114D2A8-6576-4DC8-95EB-FC7A2BEE5124}"/>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3114D2A8-6576-4DC8-95EB-FC7A2BEE5124}"/>
                                            </p:graphic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graphicEl>
                                              <a:dgm id="{2F6D93B9-3773-4825-9DE8-4B65A03FFDAA}"/>
                                            </p:graphicEl>
                                          </p:spTgt>
                                        </p:tgtEl>
                                        <p:attrNameLst>
                                          <p:attrName>style.visibility</p:attrName>
                                        </p:attrNameLst>
                                      </p:cBhvr>
                                      <p:to>
                                        <p:strVal val="visible"/>
                                      </p:to>
                                    </p:set>
                                    <p:anim calcmode="lin" valueType="num">
                                      <p:cBhvr additive="base">
                                        <p:cTn id="23" dur="500" fill="hold"/>
                                        <p:tgtEl>
                                          <p:spTgt spid="7">
                                            <p:graphicEl>
                                              <a:dgm id="{2F6D93B9-3773-4825-9DE8-4B65A03FFDAA}"/>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graphicEl>
                                              <a:dgm id="{2F6D93B9-3773-4825-9DE8-4B65A03FFDAA}"/>
                                            </p:graphic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graphicEl>
                                              <a:dgm id="{2CC13B0B-003D-4561-85D3-A58131249F60}"/>
                                            </p:graphicEl>
                                          </p:spTgt>
                                        </p:tgtEl>
                                        <p:attrNameLst>
                                          <p:attrName>style.visibility</p:attrName>
                                        </p:attrNameLst>
                                      </p:cBhvr>
                                      <p:to>
                                        <p:strVal val="visible"/>
                                      </p:to>
                                    </p:set>
                                    <p:anim calcmode="lin" valueType="num">
                                      <p:cBhvr additive="base">
                                        <p:cTn id="27" dur="500" fill="hold"/>
                                        <p:tgtEl>
                                          <p:spTgt spid="7">
                                            <p:graphicEl>
                                              <a:dgm id="{2CC13B0B-003D-4561-85D3-A58131249F60}"/>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2CC13B0B-003D-4561-85D3-A58131249F60}"/>
                                            </p:graphic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7">
                                            <p:graphicEl>
                                              <a:dgm id="{918C3667-0B27-4F5F-BF2B-4C3298834BC4}"/>
                                            </p:graphicEl>
                                          </p:spTgt>
                                        </p:tgtEl>
                                        <p:attrNameLst>
                                          <p:attrName>style.visibility</p:attrName>
                                        </p:attrNameLst>
                                      </p:cBhvr>
                                      <p:to>
                                        <p:strVal val="visible"/>
                                      </p:to>
                                    </p:set>
                                    <p:anim calcmode="lin" valueType="num">
                                      <p:cBhvr additive="base">
                                        <p:cTn id="33" dur="500" fill="hold"/>
                                        <p:tgtEl>
                                          <p:spTgt spid="7">
                                            <p:graphicEl>
                                              <a:dgm id="{918C3667-0B27-4F5F-BF2B-4C3298834BC4}"/>
                                            </p:graphic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7">
                                            <p:graphicEl>
                                              <a:dgm id="{918C3667-0B27-4F5F-BF2B-4C3298834BC4}"/>
                                            </p:graphic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7">
                                            <p:graphicEl>
                                              <a:dgm id="{4AA3FE52-47B1-486F-BD40-9ED82E28E2EE}"/>
                                            </p:graphicEl>
                                          </p:spTgt>
                                        </p:tgtEl>
                                        <p:attrNameLst>
                                          <p:attrName>style.visibility</p:attrName>
                                        </p:attrNameLst>
                                      </p:cBhvr>
                                      <p:to>
                                        <p:strVal val="visible"/>
                                      </p:to>
                                    </p:set>
                                    <p:anim calcmode="lin" valueType="num">
                                      <p:cBhvr additive="base">
                                        <p:cTn id="37" dur="500" fill="hold"/>
                                        <p:tgtEl>
                                          <p:spTgt spid="7">
                                            <p:graphicEl>
                                              <a:dgm id="{4AA3FE52-47B1-486F-BD40-9ED82E28E2E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4AA3FE52-47B1-486F-BD40-9ED82E28E2EE}"/>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graphicEl>
                                              <a:dgm id="{F735233C-3181-4E5C-A22E-C39BC8F88A4B}"/>
                                            </p:graphicEl>
                                          </p:spTgt>
                                        </p:tgtEl>
                                        <p:attrNameLst>
                                          <p:attrName>style.visibility</p:attrName>
                                        </p:attrNameLst>
                                      </p:cBhvr>
                                      <p:to>
                                        <p:strVal val="visible"/>
                                      </p:to>
                                    </p:set>
                                    <p:anim calcmode="lin" valueType="num">
                                      <p:cBhvr additive="base">
                                        <p:cTn id="43" dur="500" fill="hold"/>
                                        <p:tgtEl>
                                          <p:spTgt spid="7">
                                            <p:graphicEl>
                                              <a:dgm id="{F735233C-3181-4E5C-A22E-C39BC8F88A4B}"/>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graphicEl>
                                              <a:dgm id="{F735233C-3181-4E5C-A22E-C39BC8F88A4B}"/>
                                            </p:graphic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
                                            <p:graphicEl>
                                              <a:dgm id="{49588F9C-2172-4E9C-9D0D-C44E623E33CE}"/>
                                            </p:graphicEl>
                                          </p:spTgt>
                                        </p:tgtEl>
                                        <p:attrNameLst>
                                          <p:attrName>style.visibility</p:attrName>
                                        </p:attrNameLst>
                                      </p:cBhvr>
                                      <p:to>
                                        <p:strVal val="visible"/>
                                      </p:to>
                                    </p:set>
                                    <p:anim calcmode="lin" valueType="num">
                                      <p:cBhvr additive="base">
                                        <p:cTn id="47" dur="500" fill="hold"/>
                                        <p:tgtEl>
                                          <p:spTgt spid="7">
                                            <p:graphicEl>
                                              <a:dgm id="{49588F9C-2172-4E9C-9D0D-C44E623E33CE}"/>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
                                            <p:graphicEl>
                                              <a:dgm id="{49588F9C-2172-4E9C-9D0D-C44E623E33CE}"/>
                                            </p:graphic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7">
                                            <p:graphicEl>
                                              <a:dgm id="{A79E7836-F955-4F46-83BB-A84A0EA8CA35}"/>
                                            </p:graphicEl>
                                          </p:spTgt>
                                        </p:tgtEl>
                                        <p:attrNameLst>
                                          <p:attrName>style.visibility</p:attrName>
                                        </p:attrNameLst>
                                      </p:cBhvr>
                                      <p:to>
                                        <p:strVal val="visible"/>
                                      </p:to>
                                    </p:set>
                                    <p:anim calcmode="lin" valueType="num">
                                      <p:cBhvr additive="base">
                                        <p:cTn id="53" dur="500" fill="hold"/>
                                        <p:tgtEl>
                                          <p:spTgt spid="7">
                                            <p:graphicEl>
                                              <a:dgm id="{A79E7836-F955-4F46-83BB-A84A0EA8CA35}"/>
                                            </p:graphic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7">
                                            <p:graphicEl>
                                              <a:dgm id="{A79E7836-F955-4F46-83BB-A84A0EA8CA35}"/>
                                            </p:graphic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7">
                                            <p:graphicEl>
                                              <a:dgm id="{8C75C24C-B066-4ECB-AC72-69A055BE462E}"/>
                                            </p:graphicEl>
                                          </p:spTgt>
                                        </p:tgtEl>
                                        <p:attrNameLst>
                                          <p:attrName>style.visibility</p:attrName>
                                        </p:attrNameLst>
                                      </p:cBhvr>
                                      <p:to>
                                        <p:strVal val="visible"/>
                                      </p:to>
                                    </p:set>
                                    <p:anim calcmode="lin" valueType="num">
                                      <p:cBhvr additive="base">
                                        <p:cTn id="57" dur="500" fill="hold"/>
                                        <p:tgtEl>
                                          <p:spTgt spid="7">
                                            <p:graphicEl>
                                              <a:dgm id="{8C75C24C-B066-4ECB-AC72-69A055BE462E}"/>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7">
                                            <p:graphicEl>
                                              <a:dgm id="{8C75C24C-B066-4ECB-AC72-69A055BE462E}"/>
                                            </p:graphic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7">
                                            <p:graphicEl>
                                              <a:dgm id="{B0057DED-1099-40E3-8CE1-FA5D69C566B6}"/>
                                            </p:graphicEl>
                                          </p:spTgt>
                                        </p:tgtEl>
                                        <p:attrNameLst>
                                          <p:attrName>style.visibility</p:attrName>
                                        </p:attrNameLst>
                                      </p:cBhvr>
                                      <p:to>
                                        <p:strVal val="visible"/>
                                      </p:to>
                                    </p:set>
                                    <p:anim calcmode="lin" valueType="num">
                                      <p:cBhvr additive="base">
                                        <p:cTn id="63" dur="500" fill="hold"/>
                                        <p:tgtEl>
                                          <p:spTgt spid="7">
                                            <p:graphicEl>
                                              <a:dgm id="{B0057DED-1099-40E3-8CE1-FA5D69C566B6}"/>
                                            </p:graphic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7">
                                            <p:graphicEl>
                                              <a:dgm id="{B0057DED-1099-40E3-8CE1-FA5D69C566B6}"/>
                                            </p:graphicEl>
                                          </p:spTgt>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7">
                                            <p:graphicEl>
                                              <a:dgm id="{714EAAF9-9F05-4748-A435-E2C13F57E530}"/>
                                            </p:graphicEl>
                                          </p:spTgt>
                                        </p:tgtEl>
                                        <p:attrNameLst>
                                          <p:attrName>style.visibility</p:attrName>
                                        </p:attrNameLst>
                                      </p:cBhvr>
                                      <p:to>
                                        <p:strVal val="visible"/>
                                      </p:to>
                                    </p:set>
                                    <p:anim calcmode="lin" valueType="num">
                                      <p:cBhvr additive="base">
                                        <p:cTn id="67" dur="500" fill="hold"/>
                                        <p:tgtEl>
                                          <p:spTgt spid="7">
                                            <p:graphicEl>
                                              <a:dgm id="{714EAAF9-9F05-4748-A435-E2C13F57E530}"/>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
                                            <p:graphicEl>
                                              <a:dgm id="{714EAAF9-9F05-4748-A435-E2C13F57E530}"/>
                                            </p:graphic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7">
                                            <p:graphicEl>
                                              <a:dgm id="{4C590153-37E9-4E45-BFA1-850F2F3C0C0A}"/>
                                            </p:graphicEl>
                                          </p:spTgt>
                                        </p:tgtEl>
                                        <p:attrNameLst>
                                          <p:attrName>style.visibility</p:attrName>
                                        </p:attrNameLst>
                                      </p:cBhvr>
                                      <p:to>
                                        <p:strVal val="visible"/>
                                      </p:to>
                                    </p:set>
                                    <p:anim calcmode="lin" valueType="num">
                                      <p:cBhvr additive="base">
                                        <p:cTn id="73" dur="500" fill="hold"/>
                                        <p:tgtEl>
                                          <p:spTgt spid="7">
                                            <p:graphicEl>
                                              <a:dgm id="{4C590153-37E9-4E45-BFA1-850F2F3C0C0A}"/>
                                            </p:graphic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7">
                                            <p:graphicEl>
                                              <a:dgm id="{4C590153-37E9-4E45-BFA1-850F2F3C0C0A}"/>
                                            </p:graphicEl>
                                          </p:spTgt>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7">
                                            <p:graphicEl>
                                              <a:dgm id="{32DF9593-1C77-4C6E-A670-E9B538ABF073}"/>
                                            </p:graphicEl>
                                          </p:spTgt>
                                        </p:tgtEl>
                                        <p:attrNameLst>
                                          <p:attrName>style.visibility</p:attrName>
                                        </p:attrNameLst>
                                      </p:cBhvr>
                                      <p:to>
                                        <p:strVal val="visible"/>
                                      </p:to>
                                    </p:set>
                                    <p:anim calcmode="lin" valueType="num">
                                      <p:cBhvr additive="base">
                                        <p:cTn id="77" dur="500" fill="hold"/>
                                        <p:tgtEl>
                                          <p:spTgt spid="7">
                                            <p:graphicEl>
                                              <a:dgm id="{32DF9593-1C77-4C6E-A670-E9B538ABF073}"/>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7">
                                            <p:graphicEl>
                                              <a:dgm id="{32DF9593-1C77-4C6E-A670-E9B538ABF073}"/>
                                            </p:graphic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7">
                                            <p:graphicEl>
                                              <a:dgm id="{7A1225AC-BE4F-474C-AC4D-10C2DE25A5BC}"/>
                                            </p:graphicEl>
                                          </p:spTgt>
                                        </p:tgtEl>
                                        <p:attrNameLst>
                                          <p:attrName>style.visibility</p:attrName>
                                        </p:attrNameLst>
                                      </p:cBhvr>
                                      <p:to>
                                        <p:strVal val="visible"/>
                                      </p:to>
                                    </p:set>
                                    <p:anim calcmode="lin" valueType="num">
                                      <p:cBhvr additive="base">
                                        <p:cTn id="83" dur="500" fill="hold"/>
                                        <p:tgtEl>
                                          <p:spTgt spid="7">
                                            <p:graphicEl>
                                              <a:dgm id="{7A1225AC-BE4F-474C-AC4D-10C2DE25A5BC}"/>
                                            </p:graphic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7">
                                            <p:graphicEl>
                                              <a:dgm id="{7A1225AC-BE4F-474C-AC4D-10C2DE25A5BC}"/>
                                            </p:graphicEl>
                                          </p:spTgt>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7">
                                            <p:graphicEl>
                                              <a:dgm id="{B29E0035-E016-48D2-A5D8-19D4EA2EB667}"/>
                                            </p:graphicEl>
                                          </p:spTgt>
                                        </p:tgtEl>
                                        <p:attrNameLst>
                                          <p:attrName>style.visibility</p:attrName>
                                        </p:attrNameLst>
                                      </p:cBhvr>
                                      <p:to>
                                        <p:strVal val="visible"/>
                                      </p:to>
                                    </p:set>
                                    <p:anim calcmode="lin" valueType="num">
                                      <p:cBhvr additive="base">
                                        <p:cTn id="87" dur="500" fill="hold"/>
                                        <p:tgtEl>
                                          <p:spTgt spid="7">
                                            <p:graphicEl>
                                              <a:dgm id="{B29E0035-E016-48D2-A5D8-19D4EA2EB667}"/>
                                            </p:graphicEl>
                                          </p:spTgt>
                                        </p:tgtEl>
                                        <p:attrNameLst>
                                          <p:attrName>ppt_x</p:attrName>
                                        </p:attrNameLst>
                                      </p:cBhvr>
                                      <p:tavLst>
                                        <p:tav tm="0">
                                          <p:val>
                                            <p:strVal val="0-#ppt_w/2"/>
                                          </p:val>
                                        </p:tav>
                                        <p:tav tm="100000">
                                          <p:val>
                                            <p:strVal val="#ppt_x"/>
                                          </p:val>
                                        </p:tav>
                                      </p:tavLst>
                                    </p:anim>
                                    <p:anim calcmode="lin" valueType="num">
                                      <p:cBhvr additive="base">
                                        <p:cTn id="88" dur="500" fill="hold"/>
                                        <p:tgtEl>
                                          <p:spTgt spid="7">
                                            <p:graphicEl>
                                              <a:dgm id="{B29E0035-E016-48D2-A5D8-19D4EA2EB667}"/>
                                            </p:graphicEl>
                                          </p:spTgt>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grpId="0" nodeType="clickEffect">
                                  <p:stCondLst>
                                    <p:cond delay="0"/>
                                  </p:stCondLst>
                                  <p:childTnLst>
                                    <p:set>
                                      <p:cBhvr>
                                        <p:cTn id="92" dur="1" fill="hold">
                                          <p:stCondLst>
                                            <p:cond delay="0"/>
                                          </p:stCondLst>
                                        </p:cTn>
                                        <p:tgtEl>
                                          <p:spTgt spid="7">
                                            <p:graphicEl>
                                              <a:dgm id="{FFC84A4E-AB1D-4E22-98E3-0637A0CEB352}"/>
                                            </p:graphicEl>
                                          </p:spTgt>
                                        </p:tgtEl>
                                        <p:attrNameLst>
                                          <p:attrName>style.visibility</p:attrName>
                                        </p:attrNameLst>
                                      </p:cBhvr>
                                      <p:to>
                                        <p:strVal val="visible"/>
                                      </p:to>
                                    </p:set>
                                    <p:anim calcmode="lin" valueType="num">
                                      <p:cBhvr additive="base">
                                        <p:cTn id="93" dur="500" fill="hold"/>
                                        <p:tgtEl>
                                          <p:spTgt spid="7">
                                            <p:graphicEl>
                                              <a:dgm id="{FFC84A4E-AB1D-4E22-98E3-0637A0CEB352}"/>
                                            </p:graphic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7">
                                            <p:graphicEl>
                                              <a:dgm id="{FFC84A4E-AB1D-4E22-98E3-0637A0CEB352}"/>
                                            </p:graphicEl>
                                          </p:spTgt>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0"/>
                                  </p:stCondLst>
                                  <p:childTnLst>
                                    <p:set>
                                      <p:cBhvr>
                                        <p:cTn id="96" dur="1" fill="hold">
                                          <p:stCondLst>
                                            <p:cond delay="0"/>
                                          </p:stCondLst>
                                        </p:cTn>
                                        <p:tgtEl>
                                          <p:spTgt spid="7">
                                            <p:graphicEl>
                                              <a:dgm id="{6BC2C9BE-2CDC-49C7-8245-AB0C02356249}"/>
                                            </p:graphicEl>
                                          </p:spTgt>
                                        </p:tgtEl>
                                        <p:attrNameLst>
                                          <p:attrName>style.visibility</p:attrName>
                                        </p:attrNameLst>
                                      </p:cBhvr>
                                      <p:to>
                                        <p:strVal val="visible"/>
                                      </p:to>
                                    </p:set>
                                    <p:anim calcmode="lin" valueType="num">
                                      <p:cBhvr additive="base">
                                        <p:cTn id="97" dur="500" fill="hold"/>
                                        <p:tgtEl>
                                          <p:spTgt spid="7">
                                            <p:graphicEl>
                                              <a:dgm id="{6BC2C9BE-2CDC-49C7-8245-AB0C02356249}"/>
                                            </p:graphic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7">
                                            <p:graphicEl>
                                              <a:dgm id="{6BC2C9BE-2CDC-49C7-8245-AB0C02356249}"/>
                                            </p:graphicEl>
                                          </p:spTgt>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7">
                                            <p:graphicEl>
                                              <a:dgm id="{9AA5EC70-BA4A-4713-A242-15868305157E}"/>
                                            </p:graphicEl>
                                          </p:spTgt>
                                        </p:tgtEl>
                                        <p:attrNameLst>
                                          <p:attrName>style.visibility</p:attrName>
                                        </p:attrNameLst>
                                      </p:cBhvr>
                                      <p:to>
                                        <p:strVal val="visible"/>
                                      </p:to>
                                    </p:set>
                                    <p:anim calcmode="lin" valueType="num">
                                      <p:cBhvr additive="base">
                                        <p:cTn id="103" dur="500" fill="hold"/>
                                        <p:tgtEl>
                                          <p:spTgt spid="7">
                                            <p:graphicEl>
                                              <a:dgm id="{9AA5EC70-BA4A-4713-A242-15868305157E}"/>
                                            </p:graphic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7">
                                            <p:graphicEl>
                                              <a:dgm id="{9AA5EC70-BA4A-4713-A242-15868305157E}"/>
                                            </p:graphicEl>
                                          </p:spTgt>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7">
                                            <p:graphicEl>
                                              <a:dgm id="{26FF7E93-2834-4979-9080-1326EC096484}"/>
                                            </p:graphicEl>
                                          </p:spTgt>
                                        </p:tgtEl>
                                        <p:attrNameLst>
                                          <p:attrName>style.visibility</p:attrName>
                                        </p:attrNameLst>
                                      </p:cBhvr>
                                      <p:to>
                                        <p:strVal val="visible"/>
                                      </p:to>
                                    </p:set>
                                    <p:anim calcmode="lin" valueType="num">
                                      <p:cBhvr additive="base">
                                        <p:cTn id="107" dur="500" fill="hold"/>
                                        <p:tgtEl>
                                          <p:spTgt spid="7">
                                            <p:graphicEl>
                                              <a:dgm id="{26FF7E93-2834-4979-9080-1326EC096484}"/>
                                            </p:graphicEl>
                                          </p:spTgt>
                                        </p:tgtEl>
                                        <p:attrNameLst>
                                          <p:attrName>ppt_x</p:attrName>
                                        </p:attrNameLst>
                                      </p:cBhvr>
                                      <p:tavLst>
                                        <p:tav tm="0">
                                          <p:val>
                                            <p:strVal val="0-#ppt_w/2"/>
                                          </p:val>
                                        </p:tav>
                                        <p:tav tm="100000">
                                          <p:val>
                                            <p:strVal val="#ppt_x"/>
                                          </p:val>
                                        </p:tav>
                                      </p:tavLst>
                                    </p:anim>
                                    <p:anim calcmode="lin" valueType="num">
                                      <p:cBhvr additive="base">
                                        <p:cTn id="108" dur="500" fill="hold"/>
                                        <p:tgtEl>
                                          <p:spTgt spid="7">
                                            <p:graphicEl>
                                              <a:dgm id="{26FF7E93-2834-4979-9080-1326EC096484}"/>
                                            </p:graphicEl>
                                          </p:spTgt>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7">
                                            <p:graphicEl>
                                              <a:dgm id="{1DC055A2-DC34-45FC-BCFA-F85C4828CCE6}"/>
                                            </p:graphicEl>
                                          </p:spTgt>
                                        </p:tgtEl>
                                        <p:attrNameLst>
                                          <p:attrName>style.visibility</p:attrName>
                                        </p:attrNameLst>
                                      </p:cBhvr>
                                      <p:to>
                                        <p:strVal val="visible"/>
                                      </p:to>
                                    </p:set>
                                    <p:anim calcmode="lin" valueType="num">
                                      <p:cBhvr additive="base">
                                        <p:cTn id="113" dur="500" fill="hold"/>
                                        <p:tgtEl>
                                          <p:spTgt spid="7">
                                            <p:graphicEl>
                                              <a:dgm id="{1DC055A2-DC34-45FC-BCFA-F85C4828CCE6}"/>
                                            </p:graphic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7">
                                            <p:graphicEl>
                                              <a:dgm id="{1DC055A2-DC34-45FC-BCFA-F85C4828CCE6}"/>
                                            </p:graphicEl>
                                          </p:spTgt>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0"/>
                                  </p:stCondLst>
                                  <p:childTnLst>
                                    <p:set>
                                      <p:cBhvr>
                                        <p:cTn id="116" dur="1" fill="hold">
                                          <p:stCondLst>
                                            <p:cond delay="0"/>
                                          </p:stCondLst>
                                        </p:cTn>
                                        <p:tgtEl>
                                          <p:spTgt spid="7">
                                            <p:graphicEl>
                                              <a:dgm id="{5F75D6FB-D442-453B-9F8C-07F9576EA8FF}"/>
                                            </p:graphicEl>
                                          </p:spTgt>
                                        </p:tgtEl>
                                        <p:attrNameLst>
                                          <p:attrName>style.visibility</p:attrName>
                                        </p:attrNameLst>
                                      </p:cBhvr>
                                      <p:to>
                                        <p:strVal val="visible"/>
                                      </p:to>
                                    </p:set>
                                    <p:anim calcmode="lin" valueType="num">
                                      <p:cBhvr additive="base">
                                        <p:cTn id="117" dur="500" fill="hold"/>
                                        <p:tgtEl>
                                          <p:spTgt spid="7">
                                            <p:graphicEl>
                                              <a:dgm id="{5F75D6FB-D442-453B-9F8C-07F9576EA8FF}"/>
                                            </p:graphic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7">
                                            <p:graphicEl>
                                              <a:dgm id="{5F75D6FB-D442-453B-9F8C-07F9576EA8F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Process of Accounting</a:t>
            </a:r>
          </a:p>
        </p:txBody>
      </p:sp>
    </p:spTree>
    <p:extLst>
      <p:ext uri="{BB962C8B-B14F-4D97-AF65-F5344CB8AC3E}">
        <p14:creationId xmlns:p14="http://schemas.microsoft.com/office/powerpoint/2010/main" val="3821058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Process/Cycle of Accounting</a:t>
            </a:r>
          </a:p>
        </p:txBody>
      </p:sp>
      <p:graphicFrame>
        <p:nvGraphicFramePr>
          <p:cNvPr id="5" name="Content Placeholder 4"/>
          <p:cNvGraphicFramePr>
            <a:graphicFrameLocks noGrp="1"/>
          </p:cNvGraphicFramePr>
          <p:nvPr>
            <p:ph idx="1"/>
          </p:nvPr>
        </p:nvGraphicFramePr>
        <p:xfrm>
          <a:off x="131764" y="711201"/>
          <a:ext cx="11871346" cy="58699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857B7A00-7B60-A5E8-4257-C083FFF266F9}"/>
              </a:ext>
            </a:extLst>
          </p:cNvPr>
          <p:cNvSpPr/>
          <p:nvPr/>
        </p:nvSpPr>
        <p:spPr>
          <a:xfrm>
            <a:off x="4943669" y="2892487"/>
            <a:ext cx="2304661" cy="1744825"/>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dirty="0"/>
              <a:t>Process of Accounting</a:t>
            </a:r>
          </a:p>
        </p:txBody>
      </p:sp>
    </p:spTree>
    <p:extLst>
      <p:ext uri="{BB962C8B-B14F-4D97-AF65-F5344CB8AC3E}">
        <p14:creationId xmlns:p14="http://schemas.microsoft.com/office/powerpoint/2010/main" val="2639931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5688CDD7-1489-4DDC-A341-DB8C9575AE9A}"/>
                                            </p:graphicEl>
                                          </p:spTgt>
                                        </p:tgtEl>
                                        <p:attrNameLst>
                                          <p:attrName>style.visibility</p:attrName>
                                        </p:attrNameLst>
                                      </p:cBhvr>
                                      <p:to>
                                        <p:strVal val="visible"/>
                                      </p:to>
                                    </p:set>
                                    <p:animEffect transition="in" filter="fade">
                                      <p:cBhvr>
                                        <p:cTn id="7" dur="1000"/>
                                        <p:tgtEl>
                                          <p:spTgt spid="5">
                                            <p:graphicEl>
                                              <a:dgm id="{5688CDD7-1489-4DDC-A341-DB8C9575AE9A}"/>
                                            </p:graphicEl>
                                          </p:spTgt>
                                        </p:tgtEl>
                                      </p:cBhvr>
                                    </p:animEffect>
                                    <p:anim calcmode="lin" valueType="num">
                                      <p:cBhvr>
                                        <p:cTn id="8" dur="1000" fill="hold"/>
                                        <p:tgtEl>
                                          <p:spTgt spid="5">
                                            <p:graphicEl>
                                              <a:dgm id="{5688CDD7-1489-4DDC-A341-DB8C9575AE9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5688CDD7-1489-4DDC-A341-DB8C9575AE9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2AFE4685-F7FA-406F-B370-2D99179AD591}"/>
                                            </p:graphicEl>
                                          </p:spTgt>
                                        </p:tgtEl>
                                        <p:attrNameLst>
                                          <p:attrName>style.visibility</p:attrName>
                                        </p:attrNameLst>
                                      </p:cBhvr>
                                      <p:to>
                                        <p:strVal val="visible"/>
                                      </p:to>
                                    </p:set>
                                    <p:animEffect transition="in" filter="fade">
                                      <p:cBhvr>
                                        <p:cTn id="14" dur="1000"/>
                                        <p:tgtEl>
                                          <p:spTgt spid="5">
                                            <p:graphicEl>
                                              <a:dgm id="{2AFE4685-F7FA-406F-B370-2D99179AD591}"/>
                                            </p:graphicEl>
                                          </p:spTgt>
                                        </p:tgtEl>
                                      </p:cBhvr>
                                    </p:animEffect>
                                    <p:anim calcmode="lin" valueType="num">
                                      <p:cBhvr>
                                        <p:cTn id="15" dur="1000" fill="hold"/>
                                        <p:tgtEl>
                                          <p:spTgt spid="5">
                                            <p:graphicEl>
                                              <a:dgm id="{2AFE4685-F7FA-406F-B370-2D99179AD59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2AFE4685-F7FA-406F-B370-2D99179AD591}"/>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graphicEl>
                                              <a:dgm id="{FA14E653-C185-4295-915B-57A17E98FEC3}"/>
                                            </p:graphicEl>
                                          </p:spTgt>
                                        </p:tgtEl>
                                        <p:attrNameLst>
                                          <p:attrName>style.visibility</p:attrName>
                                        </p:attrNameLst>
                                      </p:cBhvr>
                                      <p:to>
                                        <p:strVal val="visible"/>
                                      </p:to>
                                    </p:set>
                                    <p:animEffect transition="in" filter="fade">
                                      <p:cBhvr>
                                        <p:cTn id="19" dur="1000"/>
                                        <p:tgtEl>
                                          <p:spTgt spid="5">
                                            <p:graphicEl>
                                              <a:dgm id="{FA14E653-C185-4295-915B-57A17E98FEC3}"/>
                                            </p:graphicEl>
                                          </p:spTgt>
                                        </p:tgtEl>
                                      </p:cBhvr>
                                    </p:animEffect>
                                    <p:anim calcmode="lin" valueType="num">
                                      <p:cBhvr>
                                        <p:cTn id="20" dur="1000" fill="hold"/>
                                        <p:tgtEl>
                                          <p:spTgt spid="5">
                                            <p:graphicEl>
                                              <a:dgm id="{FA14E653-C185-4295-915B-57A17E98FEC3}"/>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FA14E653-C185-4295-915B-57A17E98FEC3}"/>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01D3182E-9255-4F50-A9B4-6AFC03C8C4F1}"/>
                                            </p:graphicEl>
                                          </p:spTgt>
                                        </p:tgtEl>
                                        <p:attrNameLst>
                                          <p:attrName>style.visibility</p:attrName>
                                        </p:attrNameLst>
                                      </p:cBhvr>
                                      <p:to>
                                        <p:strVal val="visible"/>
                                      </p:to>
                                    </p:set>
                                    <p:animEffect transition="in" filter="fade">
                                      <p:cBhvr>
                                        <p:cTn id="26" dur="1000"/>
                                        <p:tgtEl>
                                          <p:spTgt spid="5">
                                            <p:graphicEl>
                                              <a:dgm id="{01D3182E-9255-4F50-A9B4-6AFC03C8C4F1}"/>
                                            </p:graphicEl>
                                          </p:spTgt>
                                        </p:tgtEl>
                                      </p:cBhvr>
                                    </p:animEffect>
                                    <p:anim calcmode="lin" valueType="num">
                                      <p:cBhvr>
                                        <p:cTn id="27" dur="1000" fill="hold"/>
                                        <p:tgtEl>
                                          <p:spTgt spid="5">
                                            <p:graphicEl>
                                              <a:dgm id="{01D3182E-9255-4F50-A9B4-6AFC03C8C4F1}"/>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01D3182E-9255-4F50-A9B4-6AFC03C8C4F1}"/>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graphicEl>
                                              <a:dgm id="{1C7DE035-5B25-4D7D-909A-E8424431B0B0}"/>
                                            </p:graphicEl>
                                          </p:spTgt>
                                        </p:tgtEl>
                                        <p:attrNameLst>
                                          <p:attrName>style.visibility</p:attrName>
                                        </p:attrNameLst>
                                      </p:cBhvr>
                                      <p:to>
                                        <p:strVal val="visible"/>
                                      </p:to>
                                    </p:set>
                                    <p:animEffect transition="in" filter="fade">
                                      <p:cBhvr>
                                        <p:cTn id="31" dur="1000"/>
                                        <p:tgtEl>
                                          <p:spTgt spid="5">
                                            <p:graphicEl>
                                              <a:dgm id="{1C7DE035-5B25-4D7D-909A-E8424431B0B0}"/>
                                            </p:graphicEl>
                                          </p:spTgt>
                                        </p:tgtEl>
                                      </p:cBhvr>
                                    </p:animEffect>
                                    <p:anim calcmode="lin" valueType="num">
                                      <p:cBhvr>
                                        <p:cTn id="32" dur="1000" fill="hold"/>
                                        <p:tgtEl>
                                          <p:spTgt spid="5">
                                            <p:graphicEl>
                                              <a:dgm id="{1C7DE035-5B25-4D7D-909A-E8424431B0B0}"/>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1C7DE035-5B25-4D7D-909A-E8424431B0B0}"/>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graphicEl>
                                              <a:dgm id="{5BFE0C79-9E27-4145-8618-04101FB29DA6}"/>
                                            </p:graphicEl>
                                          </p:spTgt>
                                        </p:tgtEl>
                                        <p:attrNameLst>
                                          <p:attrName>style.visibility</p:attrName>
                                        </p:attrNameLst>
                                      </p:cBhvr>
                                      <p:to>
                                        <p:strVal val="visible"/>
                                      </p:to>
                                    </p:set>
                                    <p:animEffect transition="in" filter="fade">
                                      <p:cBhvr>
                                        <p:cTn id="38" dur="1000"/>
                                        <p:tgtEl>
                                          <p:spTgt spid="5">
                                            <p:graphicEl>
                                              <a:dgm id="{5BFE0C79-9E27-4145-8618-04101FB29DA6}"/>
                                            </p:graphicEl>
                                          </p:spTgt>
                                        </p:tgtEl>
                                      </p:cBhvr>
                                    </p:animEffect>
                                    <p:anim calcmode="lin" valueType="num">
                                      <p:cBhvr>
                                        <p:cTn id="39" dur="1000" fill="hold"/>
                                        <p:tgtEl>
                                          <p:spTgt spid="5">
                                            <p:graphicEl>
                                              <a:dgm id="{5BFE0C79-9E27-4145-8618-04101FB29DA6}"/>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5BFE0C79-9E27-4145-8618-04101FB29DA6}"/>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5A237004-FADB-42B8-A785-9ED922BA549C}"/>
                                            </p:graphicEl>
                                          </p:spTgt>
                                        </p:tgtEl>
                                        <p:attrNameLst>
                                          <p:attrName>style.visibility</p:attrName>
                                        </p:attrNameLst>
                                      </p:cBhvr>
                                      <p:to>
                                        <p:strVal val="visible"/>
                                      </p:to>
                                    </p:set>
                                    <p:animEffect transition="in" filter="fade">
                                      <p:cBhvr>
                                        <p:cTn id="43" dur="1000"/>
                                        <p:tgtEl>
                                          <p:spTgt spid="5">
                                            <p:graphicEl>
                                              <a:dgm id="{5A237004-FADB-42B8-A785-9ED922BA549C}"/>
                                            </p:graphicEl>
                                          </p:spTgt>
                                        </p:tgtEl>
                                      </p:cBhvr>
                                    </p:animEffect>
                                    <p:anim calcmode="lin" valueType="num">
                                      <p:cBhvr>
                                        <p:cTn id="44" dur="1000" fill="hold"/>
                                        <p:tgtEl>
                                          <p:spTgt spid="5">
                                            <p:graphicEl>
                                              <a:dgm id="{5A237004-FADB-42B8-A785-9ED922BA549C}"/>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5A237004-FADB-42B8-A785-9ED922BA549C}"/>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
                                            <p:graphicEl>
                                              <a:dgm id="{8892E3AB-E8E0-4F56-AA61-4224B546014A}"/>
                                            </p:graphicEl>
                                          </p:spTgt>
                                        </p:tgtEl>
                                        <p:attrNameLst>
                                          <p:attrName>style.visibility</p:attrName>
                                        </p:attrNameLst>
                                      </p:cBhvr>
                                      <p:to>
                                        <p:strVal val="visible"/>
                                      </p:to>
                                    </p:set>
                                    <p:animEffect transition="in" filter="fade">
                                      <p:cBhvr>
                                        <p:cTn id="50" dur="1000"/>
                                        <p:tgtEl>
                                          <p:spTgt spid="5">
                                            <p:graphicEl>
                                              <a:dgm id="{8892E3AB-E8E0-4F56-AA61-4224B546014A}"/>
                                            </p:graphicEl>
                                          </p:spTgt>
                                        </p:tgtEl>
                                      </p:cBhvr>
                                    </p:animEffect>
                                    <p:anim calcmode="lin" valueType="num">
                                      <p:cBhvr>
                                        <p:cTn id="51" dur="1000" fill="hold"/>
                                        <p:tgtEl>
                                          <p:spTgt spid="5">
                                            <p:graphicEl>
                                              <a:dgm id="{8892E3AB-E8E0-4F56-AA61-4224B546014A}"/>
                                            </p:graphicEl>
                                          </p:spTgt>
                                        </p:tgtEl>
                                        <p:attrNameLst>
                                          <p:attrName>ppt_x</p:attrName>
                                        </p:attrNameLst>
                                      </p:cBhvr>
                                      <p:tavLst>
                                        <p:tav tm="0">
                                          <p:val>
                                            <p:strVal val="#ppt_x"/>
                                          </p:val>
                                        </p:tav>
                                        <p:tav tm="100000">
                                          <p:val>
                                            <p:strVal val="#ppt_x"/>
                                          </p:val>
                                        </p:tav>
                                      </p:tavLst>
                                    </p:anim>
                                    <p:anim calcmode="lin" valueType="num">
                                      <p:cBhvr>
                                        <p:cTn id="52" dur="1000" fill="hold"/>
                                        <p:tgtEl>
                                          <p:spTgt spid="5">
                                            <p:graphicEl>
                                              <a:dgm id="{8892E3AB-E8E0-4F56-AA61-4224B546014A}"/>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
                                            <p:graphicEl>
                                              <a:dgm id="{E83D9339-0FE2-46C5-86F0-6142BB9FA341}"/>
                                            </p:graphicEl>
                                          </p:spTgt>
                                        </p:tgtEl>
                                        <p:attrNameLst>
                                          <p:attrName>style.visibility</p:attrName>
                                        </p:attrNameLst>
                                      </p:cBhvr>
                                      <p:to>
                                        <p:strVal val="visible"/>
                                      </p:to>
                                    </p:set>
                                    <p:animEffect transition="in" filter="fade">
                                      <p:cBhvr>
                                        <p:cTn id="55" dur="1000"/>
                                        <p:tgtEl>
                                          <p:spTgt spid="5">
                                            <p:graphicEl>
                                              <a:dgm id="{E83D9339-0FE2-46C5-86F0-6142BB9FA341}"/>
                                            </p:graphicEl>
                                          </p:spTgt>
                                        </p:tgtEl>
                                      </p:cBhvr>
                                    </p:animEffect>
                                    <p:anim calcmode="lin" valueType="num">
                                      <p:cBhvr>
                                        <p:cTn id="56" dur="1000" fill="hold"/>
                                        <p:tgtEl>
                                          <p:spTgt spid="5">
                                            <p:graphicEl>
                                              <a:dgm id="{E83D9339-0FE2-46C5-86F0-6142BB9FA341}"/>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E83D9339-0FE2-46C5-86F0-6142BB9FA341}"/>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5">
                                            <p:graphicEl>
                                              <a:dgm id="{F66FD87D-4E11-4F47-95F6-2C5DE4B6D19C}"/>
                                            </p:graphicEl>
                                          </p:spTgt>
                                        </p:tgtEl>
                                        <p:attrNameLst>
                                          <p:attrName>style.visibility</p:attrName>
                                        </p:attrNameLst>
                                      </p:cBhvr>
                                      <p:to>
                                        <p:strVal val="visible"/>
                                      </p:to>
                                    </p:set>
                                    <p:animEffect transition="in" filter="fade">
                                      <p:cBhvr>
                                        <p:cTn id="62" dur="1000"/>
                                        <p:tgtEl>
                                          <p:spTgt spid="5">
                                            <p:graphicEl>
                                              <a:dgm id="{F66FD87D-4E11-4F47-95F6-2C5DE4B6D19C}"/>
                                            </p:graphicEl>
                                          </p:spTgt>
                                        </p:tgtEl>
                                      </p:cBhvr>
                                    </p:animEffect>
                                    <p:anim calcmode="lin" valueType="num">
                                      <p:cBhvr>
                                        <p:cTn id="63" dur="1000" fill="hold"/>
                                        <p:tgtEl>
                                          <p:spTgt spid="5">
                                            <p:graphicEl>
                                              <a:dgm id="{F66FD87D-4E11-4F47-95F6-2C5DE4B6D19C}"/>
                                            </p:graphicEl>
                                          </p:spTgt>
                                        </p:tgtEl>
                                        <p:attrNameLst>
                                          <p:attrName>ppt_x</p:attrName>
                                        </p:attrNameLst>
                                      </p:cBhvr>
                                      <p:tavLst>
                                        <p:tav tm="0">
                                          <p:val>
                                            <p:strVal val="#ppt_x"/>
                                          </p:val>
                                        </p:tav>
                                        <p:tav tm="100000">
                                          <p:val>
                                            <p:strVal val="#ppt_x"/>
                                          </p:val>
                                        </p:tav>
                                      </p:tavLst>
                                    </p:anim>
                                    <p:anim calcmode="lin" valueType="num">
                                      <p:cBhvr>
                                        <p:cTn id="64" dur="1000" fill="hold"/>
                                        <p:tgtEl>
                                          <p:spTgt spid="5">
                                            <p:graphicEl>
                                              <a:dgm id="{F66FD87D-4E11-4F47-95F6-2C5DE4B6D19C}"/>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graphicEl>
                                              <a:dgm id="{91924A0C-ED0B-47EB-8E25-40F19F630D74}"/>
                                            </p:graphicEl>
                                          </p:spTgt>
                                        </p:tgtEl>
                                        <p:attrNameLst>
                                          <p:attrName>style.visibility</p:attrName>
                                        </p:attrNameLst>
                                      </p:cBhvr>
                                      <p:to>
                                        <p:strVal val="visible"/>
                                      </p:to>
                                    </p:set>
                                    <p:animEffect transition="in" filter="fade">
                                      <p:cBhvr>
                                        <p:cTn id="67" dur="1000"/>
                                        <p:tgtEl>
                                          <p:spTgt spid="5">
                                            <p:graphicEl>
                                              <a:dgm id="{91924A0C-ED0B-47EB-8E25-40F19F630D74}"/>
                                            </p:graphicEl>
                                          </p:spTgt>
                                        </p:tgtEl>
                                      </p:cBhvr>
                                    </p:animEffect>
                                    <p:anim calcmode="lin" valueType="num">
                                      <p:cBhvr>
                                        <p:cTn id="68" dur="1000" fill="hold"/>
                                        <p:tgtEl>
                                          <p:spTgt spid="5">
                                            <p:graphicEl>
                                              <a:dgm id="{91924A0C-ED0B-47EB-8E25-40F19F630D74}"/>
                                            </p:graphicEl>
                                          </p:spTgt>
                                        </p:tgtEl>
                                        <p:attrNameLst>
                                          <p:attrName>ppt_x</p:attrName>
                                        </p:attrNameLst>
                                      </p:cBhvr>
                                      <p:tavLst>
                                        <p:tav tm="0">
                                          <p:val>
                                            <p:strVal val="#ppt_x"/>
                                          </p:val>
                                        </p:tav>
                                        <p:tav tm="100000">
                                          <p:val>
                                            <p:strVal val="#ppt_x"/>
                                          </p:val>
                                        </p:tav>
                                      </p:tavLst>
                                    </p:anim>
                                    <p:anim calcmode="lin" valueType="num">
                                      <p:cBhvr>
                                        <p:cTn id="69" dur="1000" fill="hold"/>
                                        <p:tgtEl>
                                          <p:spTgt spid="5">
                                            <p:graphicEl>
                                              <a:dgm id="{91924A0C-ED0B-47EB-8E25-40F19F630D74}"/>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5">
                                            <p:graphicEl>
                                              <a:dgm id="{CAB1FB80-02E0-4C19-B320-0DA5DA6E923B}"/>
                                            </p:graphicEl>
                                          </p:spTgt>
                                        </p:tgtEl>
                                        <p:attrNameLst>
                                          <p:attrName>style.visibility</p:attrName>
                                        </p:attrNameLst>
                                      </p:cBhvr>
                                      <p:to>
                                        <p:strVal val="visible"/>
                                      </p:to>
                                    </p:set>
                                    <p:animEffect transition="in" filter="fade">
                                      <p:cBhvr>
                                        <p:cTn id="74" dur="1000"/>
                                        <p:tgtEl>
                                          <p:spTgt spid="5">
                                            <p:graphicEl>
                                              <a:dgm id="{CAB1FB80-02E0-4C19-B320-0DA5DA6E923B}"/>
                                            </p:graphicEl>
                                          </p:spTgt>
                                        </p:tgtEl>
                                      </p:cBhvr>
                                    </p:animEffect>
                                    <p:anim calcmode="lin" valueType="num">
                                      <p:cBhvr>
                                        <p:cTn id="75" dur="1000" fill="hold"/>
                                        <p:tgtEl>
                                          <p:spTgt spid="5">
                                            <p:graphicEl>
                                              <a:dgm id="{CAB1FB80-02E0-4C19-B320-0DA5DA6E923B}"/>
                                            </p:graphicEl>
                                          </p:spTgt>
                                        </p:tgtEl>
                                        <p:attrNameLst>
                                          <p:attrName>ppt_x</p:attrName>
                                        </p:attrNameLst>
                                      </p:cBhvr>
                                      <p:tavLst>
                                        <p:tav tm="0">
                                          <p:val>
                                            <p:strVal val="#ppt_x"/>
                                          </p:val>
                                        </p:tav>
                                        <p:tav tm="100000">
                                          <p:val>
                                            <p:strVal val="#ppt_x"/>
                                          </p:val>
                                        </p:tav>
                                      </p:tavLst>
                                    </p:anim>
                                    <p:anim calcmode="lin" valueType="num">
                                      <p:cBhvr>
                                        <p:cTn id="76" dur="1000" fill="hold"/>
                                        <p:tgtEl>
                                          <p:spTgt spid="5">
                                            <p:graphicEl>
                                              <a:dgm id="{CAB1FB80-02E0-4C19-B320-0DA5DA6E923B}"/>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
                                            <p:graphicEl>
                                              <a:dgm id="{D1D5F2C8-BD78-4DE9-8BBF-9DF96DC238CD}"/>
                                            </p:graphicEl>
                                          </p:spTgt>
                                        </p:tgtEl>
                                        <p:attrNameLst>
                                          <p:attrName>style.visibility</p:attrName>
                                        </p:attrNameLst>
                                      </p:cBhvr>
                                      <p:to>
                                        <p:strVal val="visible"/>
                                      </p:to>
                                    </p:set>
                                    <p:animEffect transition="in" filter="fade">
                                      <p:cBhvr>
                                        <p:cTn id="79" dur="1000"/>
                                        <p:tgtEl>
                                          <p:spTgt spid="5">
                                            <p:graphicEl>
                                              <a:dgm id="{D1D5F2C8-BD78-4DE9-8BBF-9DF96DC238CD}"/>
                                            </p:graphicEl>
                                          </p:spTgt>
                                        </p:tgtEl>
                                      </p:cBhvr>
                                    </p:animEffect>
                                    <p:anim calcmode="lin" valueType="num">
                                      <p:cBhvr>
                                        <p:cTn id="80" dur="1000" fill="hold"/>
                                        <p:tgtEl>
                                          <p:spTgt spid="5">
                                            <p:graphicEl>
                                              <a:dgm id="{D1D5F2C8-BD78-4DE9-8BBF-9DF96DC238CD}"/>
                                            </p:graphicEl>
                                          </p:spTgt>
                                        </p:tgtEl>
                                        <p:attrNameLst>
                                          <p:attrName>ppt_x</p:attrName>
                                        </p:attrNameLst>
                                      </p:cBhvr>
                                      <p:tavLst>
                                        <p:tav tm="0">
                                          <p:val>
                                            <p:strVal val="#ppt_x"/>
                                          </p:val>
                                        </p:tav>
                                        <p:tav tm="100000">
                                          <p:val>
                                            <p:strVal val="#ppt_x"/>
                                          </p:val>
                                        </p:tav>
                                      </p:tavLst>
                                    </p:anim>
                                    <p:anim calcmode="lin" valueType="num">
                                      <p:cBhvr>
                                        <p:cTn id="81" dur="1000" fill="hold"/>
                                        <p:tgtEl>
                                          <p:spTgt spid="5">
                                            <p:graphicEl>
                                              <a:dgm id="{D1D5F2C8-BD78-4DE9-8BBF-9DF96DC238CD}"/>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graphicEl>
                                              <a:dgm id="{677E2247-1A54-4D75-AC58-19E283FDFD6D}"/>
                                            </p:graphicEl>
                                          </p:spTgt>
                                        </p:tgtEl>
                                        <p:attrNameLst>
                                          <p:attrName>style.visibility</p:attrName>
                                        </p:attrNameLst>
                                      </p:cBhvr>
                                      <p:to>
                                        <p:strVal val="visible"/>
                                      </p:to>
                                    </p:set>
                                    <p:animEffect transition="in" filter="fade">
                                      <p:cBhvr>
                                        <p:cTn id="84" dur="1000"/>
                                        <p:tgtEl>
                                          <p:spTgt spid="5">
                                            <p:graphicEl>
                                              <a:dgm id="{677E2247-1A54-4D75-AC58-19E283FDFD6D}"/>
                                            </p:graphicEl>
                                          </p:spTgt>
                                        </p:tgtEl>
                                      </p:cBhvr>
                                    </p:animEffect>
                                    <p:anim calcmode="lin" valueType="num">
                                      <p:cBhvr>
                                        <p:cTn id="85" dur="1000" fill="hold"/>
                                        <p:tgtEl>
                                          <p:spTgt spid="5">
                                            <p:graphicEl>
                                              <a:dgm id="{677E2247-1A54-4D75-AC58-19E283FDFD6D}"/>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677E2247-1A54-4D75-AC58-19E283FDFD6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Technical Terms Used</a:t>
            </a:r>
            <a:br>
              <a:rPr lang="en-US" dirty="0"/>
            </a:br>
            <a:r>
              <a:rPr lang="en-US" dirty="0"/>
              <a:t> in Accounting</a:t>
            </a:r>
          </a:p>
        </p:txBody>
      </p:sp>
      <p:pic>
        <p:nvPicPr>
          <p:cNvPr id="3" name="Picture 2">
            <a:extLst>
              <a:ext uri="{FF2B5EF4-FFF2-40B4-BE49-F238E27FC236}">
                <a16:creationId xmlns:a16="http://schemas.microsoft.com/office/drawing/2014/main" id="{FB988230-ECD7-935C-1CBB-4421BF90D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4142" y="2165215"/>
            <a:ext cx="2527570" cy="2527570"/>
          </a:xfrm>
          <a:prstGeom prst="rect">
            <a:avLst/>
          </a:prstGeom>
        </p:spPr>
      </p:pic>
    </p:spTree>
    <p:extLst>
      <p:ext uri="{BB962C8B-B14F-4D97-AF65-F5344CB8AC3E}">
        <p14:creationId xmlns:p14="http://schemas.microsoft.com/office/powerpoint/2010/main" val="3591713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4B7FC7-55C8-A712-8BB6-243EC470E82A}"/>
              </a:ext>
            </a:extLst>
          </p:cNvPr>
          <p:cNvSpPr>
            <a:spLocks noGrp="1"/>
          </p:cNvSpPr>
          <p:nvPr>
            <p:ph idx="1"/>
          </p:nvPr>
        </p:nvSpPr>
        <p:spPr/>
        <p:txBody>
          <a:bodyPr/>
          <a:lstStyle/>
          <a:p>
            <a:pPr marL="514350" indent="-514350">
              <a:buFont typeface="+mj-lt"/>
              <a:buAutoNum type="arabicPeriod"/>
            </a:pPr>
            <a:r>
              <a:rPr lang="en-US" b="1" i="0" u="none" strike="noStrike" baseline="0" dirty="0">
                <a:solidFill>
                  <a:srgbClr val="000000"/>
                </a:solidFill>
                <a:latin typeface="Roboto Condensed" panose="02000000000000000000" pitchFamily="2" charset="0"/>
              </a:rPr>
              <a:t>Identifying financial transactions and events</a:t>
            </a:r>
            <a:r>
              <a:rPr lang="en-US" sz="2800" b="0" i="0" u="none" strike="noStrike" baseline="0" dirty="0">
                <a:solidFill>
                  <a:srgbClr val="000000"/>
                </a:solidFill>
                <a:latin typeface="Roboto Condensed" panose="02000000000000000000" pitchFamily="2" charset="0"/>
              </a:rPr>
              <a:t> </a:t>
            </a:r>
          </a:p>
          <a:p>
            <a:pPr lvl="1"/>
            <a:r>
              <a:rPr lang="en-US" b="0" i="0" u="none" strike="noStrike" baseline="0" dirty="0">
                <a:solidFill>
                  <a:srgbClr val="000000"/>
                </a:solidFill>
                <a:latin typeface="Roboto Condensed" panose="02000000000000000000" pitchFamily="2" charset="0"/>
              </a:rPr>
              <a:t>Accounting records only those transactions and events which are of financial nature. </a:t>
            </a:r>
          </a:p>
          <a:p>
            <a:pPr lvl="1"/>
            <a:r>
              <a:rPr lang="en-US" sz="2800" b="0" i="0" u="none" strike="noStrike" baseline="0" dirty="0">
                <a:solidFill>
                  <a:srgbClr val="000000"/>
                </a:solidFill>
                <a:latin typeface="Roboto Condensed" panose="02000000000000000000" pitchFamily="2" charset="0"/>
              </a:rPr>
              <a:t>So, first of all, such transactions and events are identified. </a:t>
            </a:r>
          </a:p>
          <a:p>
            <a:pPr marL="0" indent="0">
              <a:buNone/>
            </a:pPr>
            <a:endParaRPr lang="en-US" sz="2000" b="0" i="0" u="none" strike="noStrike" baseline="0" dirty="0">
              <a:solidFill>
                <a:srgbClr val="000000"/>
              </a:solidFill>
              <a:latin typeface="Roboto Condensed" panose="02000000000000000000" pitchFamily="2" charset="0"/>
            </a:endParaRPr>
          </a:p>
          <a:p>
            <a:pPr marL="514350" indent="-514350">
              <a:buFont typeface="+mj-lt"/>
              <a:buAutoNum type="arabicPeriod" startAt="2"/>
            </a:pPr>
            <a:r>
              <a:rPr lang="en-IN" b="1" i="0" u="none" strike="noStrike" baseline="0" dirty="0">
                <a:solidFill>
                  <a:srgbClr val="000000"/>
                </a:solidFill>
                <a:latin typeface="Roboto Condensed" panose="02000000000000000000" pitchFamily="2" charset="0"/>
              </a:rPr>
              <a:t>Measuring the transactions</a:t>
            </a:r>
            <a:r>
              <a:rPr lang="en-IN" b="0" i="0" u="none" strike="noStrike" baseline="0" dirty="0">
                <a:solidFill>
                  <a:srgbClr val="000000"/>
                </a:solidFill>
                <a:latin typeface="Roboto Condensed" panose="02000000000000000000" pitchFamily="2" charset="0"/>
              </a:rPr>
              <a:t> </a:t>
            </a:r>
          </a:p>
          <a:p>
            <a:pPr lvl="1"/>
            <a:r>
              <a:rPr lang="en-US" b="0" i="0" u="none" strike="noStrike" baseline="0" dirty="0">
                <a:solidFill>
                  <a:srgbClr val="000000"/>
                </a:solidFill>
                <a:latin typeface="Roboto Condensed" panose="02000000000000000000" pitchFamily="2" charset="0"/>
              </a:rPr>
              <a:t>Accounting measures the transactions and events in terms of money which are considered as a common unit. </a:t>
            </a:r>
          </a:p>
          <a:p>
            <a:pPr marL="0" indent="0">
              <a:buNone/>
            </a:pPr>
            <a:endParaRPr lang="en-US" sz="2800" b="0" i="0" u="none" strike="noStrike" baseline="0" dirty="0">
              <a:solidFill>
                <a:srgbClr val="000000"/>
              </a:solidFill>
              <a:latin typeface="Roboto Condensed" panose="02000000000000000000" pitchFamily="2" charset="0"/>
            </a:endParaRPr>
          </a:p>
          <a:p>
            <a:pPr marL="514350" indent="-514350">
              <a:buFont typeface="+mj-lt"/>
              <a:buAutoNum type="arabicPeriod" startAt="3"/>
            </a:pPr>
            <a:r>
              <a:rPr lang="en-IN" b="1" i="0" u="none" strike="noStrike" baseline="0" dirty="0">
                <a:solidFill>
                  <a:srgbClr val="000000"/>
                </a:solidFill>
                <a:latin typeface="Roboto Condensed" panose="02000000000000000000" pitchFamily="2" charset="0"/>
              </a:rPr>
              <a:t>Recording of transactions </a:t>
            </a:r>
          </a:p>
          <a:p>
            <a:pPr lvl="1"/>
            <a:r>
              <a:rPr lang="en-US" b="0" i="0" u="none" strike="noStrike" baseline="0" dirty="0">
                <a:solidFill>
                  <a:srgbClr val="000000"/>
                </a:solidFill>
                <a:latin typeface="Roboto Condensed" panose="02000000000000000000" pitchFamily="2" charset="0"/>
              </a:rPr>
              <a:t>Accounting involves recording the financial transactions in appropriate book of accounts such as Journal or Subsidiary Books. </a:t>
            </a:r>
          </a:p>
          <a:p>
            <a:pPr marL="0" indent="0">
              <a:buNone/>
            </a:pPr>
            <a:endParaRPr lang="en-IN" dirty="0"/>
          </a:p>
        </p:txBody>
      </p:sp>
      <p:sp>
        <p:nvSpPr>
          <p:cNvPr id="3" name="Title 2">
            <a:extLst>
              <a:ext uri="{FF2B5EF4-FFF2-40B4-BE49-F238E27FC236}">
                <a16:creationId xmlns:a16="http://schemas.microsoft.com/office/drawing/2014/main" id="{A7585B7A-612C-EDA2-E236-A63AA82909C8}"/>
              </a:ext>
            </a:extLst>
          </p:cNvPr>
          <p:cNvSpPr>
            <a:spLocks noGrp="1"/>
          </p:cNvSpPr>
          <p:nvPr>
            <p:ph type="title"/>
          </p:nvPr>
        </p:nvSpPr>
        <p:spPr/>
        <p:txBody>
          <a:bodyPr/>
          <a:lstStyle/>
          <a:p>
            <a:r>
              <a:rPr lang="en-IN" dirty="0"/>
              <a:t>Process of Accounting</a:t>
            </a:r>
          </a:p>
        </p:txBody>
      </p:sp>
    </p:spTree>
    <p:extLst>
      <p:ext uri="{BB962C8B-B14F-4D97-AF65-F5344CB8AC3E}">
        <p14:creationId xmlns:p14="http://schemas.microsoft.com/office/powerpoint/2010/main" val="51038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F7093-1D2E-CCDA-7128-6E35FF980868}"/>
              </a:ext>
            </a:extLst>
          </p:cNvPr>
          <p:cNvSpPr>
            <a:spLocks noGrp="1"/>
          </p:cNvSpPr>
          <p:nvPr>
            <p:ph idx="1"/>
          </p:nvPr>
        </p:nvSpPr>
        <p:spPr/>
        <p:txBody>
          <a:bodyPr/>
          <a:lstStyle/>
          <a:p>
            <a:pPr marL="514350" indent="-514350">
              <a:buFont typeface="+mj-lt"/>
              <a:buAutoNum type="arabicPeriod" startAt="4"/>
            </a:pPr>
            <a:r>
              <a:rPr lang="en-IN" b="1" i="0" u="none" strike="noStrike" baseline="0" dirty="0">
                <a:solidFill>
                  <a:srgbClr val="000000"/>
                </a:solidFill>
                <a:latin typeface="Roboto Condensed" panose="02000000000000000000" pitchFamily="2" charset="0"/>
              </a:rPr>
              <a:t>Classifying the transactions</a:t>
            </a:r>
            <a:endParaRPr lang="en-IN" sz="2400" b="0" i="0" u="none" strike="noStrike" baseline="0" dirty="0">
              <a:solidFill>
                <a:srgbClr val="D10233"/>
              </a:solidFill>
              <a:latin typeface="Roboto Condensed" panose="02000000000000000000" pitchFamily="2" charset="0"/>
            </a:endParaRPr>
          </a:p>
          <a:p>
            <a:pPr lvl="1"/>
            <a:r>
              <a:rPr lang="en-US" b="0" i="0" u="none" strike="noStrike" baseline="0" dirty="0">
                <a:solidFill>
                  <a:srgbClr val="000000"/>
                </a:solidFill>
                <a:latin typeface="Roboto Condensed" panose="02000000000000000000" pitchFamily="2" charset="0"/>
              </a:rPr>
              <a:t>Transactions recorded in the books of original entry – Journal or Subsidiary books are classified and grouped according to their nature and posted in separate accounts known as ‘Ledger Accounts’. </a:t>
            </a:r>
          </a:p>
          <a:p>
            <a:pPr marL="0" indent="0">
              <a:buNone/>
            </a:pPr>
            <a:endParaRPr lang="en-US" sz="2800" b="0" i="0" u="none" strike="noStrike" baseline="0" dirty="0">
              <a:solidFill>
                <a:srgbClr val="000000"/>
              </a:solidFill>
              <a:latin typeface="Roboto Condensed" panose="02000000000000000000" pitchFamily="2" charset="0"/>
            </a:endParaRPr>
          </a:p>
          <a:p>
            <a:pPr marL="514350" indent="-514350">
              <a:buFont typeface="+mj-lt"/>
              <a:buAutoNum type="arabicPeriod" startAt="5"/>
            </a:pPr>
            <a:r>
              <a:rPr lang="en-IN" b="1" i="0" u="none" strike="noStrike" baseline="0" dirty="0">
                <a:solidFill>
                  <a:srgbClr val="000000"/>
                </a:solidFill>
                <a:latin typeface="Roboto Condensed" panose="02000000000000000000" pitchFamily="2" charset="0"/>
              </a:rPr>
              <a:t>Summarising the transactions</a:t>
            </a:r>
            <a:endParaRPr lang="en-IN" sz="2400" b="1" i="0" u="none" strike="noStrike" baseline="0" dirty="0">
              <a:solidFill>
                <a:srgbClr val="D10233"/>
              </a:solidFill>
              <a:latin typeface="Roboto Condensed" panose="02000000000000000000" pitchFamily="2" charset="0"/>
            </a:endParaRPr>
          </a:p>
          <a:p>
            <a:pPr lvl="1"/>
            <a:r>
              <a:rPr lang="en-US" b="0" i="0" u="none" strike="noStrike" baseline="0" dirty="0">
                <a:solidFill>
                  <a:srgbClr val="000000"/>
                </a:solidFill>
                <a:latin typeface="Roboto Condensed" panose="02000000000000000000" pitchFamily="2" charset="0"/>
              </a:rPr>
              <a:t> It involves presenting the classified data in a manner and in the form of statements, which are understandable by the users. </a:t>
            </a:r>
          </a:p>
          <a:p>
            <a:pPr lvl="1"/>
            <a:r>
              <a:rPr lang="en-US" sz="2800" b="0" i="0" u="none" strike="noStrike" baseline="0" dirty="0">
                <a:solidFill>
                  <a:srgbClr val="000000"/>
                </a:solidFill>
                <a:latin typeface="Roboto Condensed" panose="02000000000000000000" pitchFamily="2" charset="0"/>
              </a:rPr>
              <a:t>It includes Trial balance, Trading Account, Profit and Loss Account and Balance Sheet. </a:t>
            </a:r>
          </a:p>
          <a:p>
            <a:endParaRPr lang="en-US" sz="2800" b="0" i="0" u="none" strike="noStrike" baseline="0" dirty="0">
              <a:solidFill>
                <a:srgbClr val="000000"/>
              </a:solidFill>
              <a:latin typeface="Roboto Condensed" panose="02000000000000000000" pitchFamily="2" charset="0"/>
            </a:endParaRPr>
          </a:p>
        </p:txBody>
      </p:sp>
      <p:sp>
        <p:nvSpPr>
          <p:cNvPr id="3" name="Title 2">
            <a:extLst>
              <a:ext uri="{FF2B5EF4-FFF2-40B4-BE49-F238E27FC236}">
                <a16:creationId xmlns:a16="http://schemas.microsoft.com/office/drawing/2014/main" id="{59B42D22-DE63-6A3E-85F4-E9B28168E52D}"/>
              </a:ext>
            </a:extLst>
          </p:cNvPr>
          <p:cNvSpPr>
            <a:spLocks noGrp="1"/>
          </p:cNvSpPr>
          <p:nvPr>
            <p:ph type="title"/>
          </p:nvPr>
        </p:nvSpPr>
        <p:spPr/>
        <p:txBody>
          <a:bodyPr/>
          <a:lstStyle/>
          <a:p>
            <a:r>
              <a:rPr lang="en-IN" dirty="0"/>
              <a:t>Process of Accounting</a:t>
            </a:r>
          </a:p>
        </p:txBody>
      </p:sp>
    </p:spTree>
    <p:extLst>
      <p:ext uri="{BB962C8B-B14F-4D97-AF65-F5344CB8AC3E}">
        <p14:creationId xmlns:p14="http://schemas.microsoft.com/office/powerpoint/2010/main" val="602940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EBCBA-3BC4-A772-9ED6-7C1482BBF8FB}"/>
              </a:ext>
            </a:extLst>
          </p:cNvPr>
          <p:cNvSpPr>
            <a:spLocks noGrp="1"/>
          </p:cNvSpPr>
          <p:nvPr>
            <p:ph idx="1"/>
          </p:nvPr>
        </p:nvSpPr>
        <p:spPr/>
        <p:txBody>
          <a:bodyPr/>
          <a:lstStyle/>
          <a:p>
            <a:pPr marL="514350" indent="-514350">
              <a:buFont typeface="+mj-lt"/>
              <a:buAutoNum type="arabicPeriod" startAt="6"/>
            </a:pPr>
            <a:r>
              <a:rPr lang="en-US" b="1" i="0" u="none" strike="noStrike" baseline="0" dirty="0">
                <a:solidFill>
                  <a:srgbClr val="000000"/>
                </a:solidFill>
                <a:latin typeface="Roboto Condensed" panose="02000000000000000000" pitchFamily="2" charset="0"/>
              </a:rPr>
              <a:t>Analyzing and interpreting financial data </a:t>
            </a:r>
          </a:p>
          <a:p>
            <a:pPr lvl="1"/>
            <a:r>
              <a:rPr lang="en-US" b="0" i="0" u="none" strike="noStrike" baseline="0" dirty="0">
                <a:solidFill>
                  <a:srgbClr val="000000"/>
                </a:solidFill>
                <a:latin typeface="Roboto Condensed" panose="02000000000000000000" pitchFamily="2" charset="0"/>
              </a:rPr>
              <a:t>Results of the business are analyzed and interpreted so that users of financial statements can make a meaningful and sound judgment.</a:t>
            </a:r>
          </a:p>
          <a:p>
            <a:pPr lvl="1"/>
            <a:r>
              <a:rPr lang="en-US" dirty="0">
                <a:solidFill>
                  <a:srgbClr val="000000"/>
                </a:solidFill>
                <a:latin typeface="Roboto Condensed" panose="02000000000000000000" pitchFamily="2" charset="0"/>
              </a:rPr>
              <a:t>Financial data is analyzed through </a:t>
            </a:r>
            <a:r>
              <a:rPr lang="en-US" dirty="0">
                <a:latin typeface="Roboto Condensed" panose="02000000000000000000" pitchFamily="2" charset="0"/>
              </a:rPr>
              <a:t>Common size statement, Comparative financial statement, Trend Analysis, Ratio analysis, etc.</a:t>
            </a:r>
            <a:r>
              <a:rPr lang="en-US" i="0" u="none" strike="noStrike" baseline="0" dirty="0">
                <a:latin typeface="Roboto Condensed" panose="02000000000000000000" pitchFamily="2" charset="0"/>
              </a:rPr>
              <a:t> </a:t>
            </a:r>
          </a:p>
          <a:p>
            <a:pPr marL="0" indent="0">
              <a:buNone/>
            </a:pPr>
            <a:endParaRPr lang="en-US" dirty="0">
              <a:solidFill>
                <a:srgbClr val="000000"/>
              </a:solidFill>
              <a:latin typeface="Roboto Condensed" panose="02000000000000000000" pitchFamily="2" charset="0"/>
            </a:endParaRPr>
          </a:p>
          <a:p>
            <a:pPr marL="514350" indent="-514350">
              <a:buFont typeface="+mj-lt"/>
              <a:buAutoNum type="arabicPeriod" startAt="7"/>
            </a:pPr>
            <a:r>
              <a:rPr lang="en-US" b="1" i="0" u="none" strike="noStrike" baseline="0" dirty="0">
                <a:solidFill>
                  <a:srgbClr val="000000"/>
                </a:solidFill>
                <a:latin typeface="Roboto Condensed" panose="02000000000000000000" pitchFamily="2" charset="0"/>
              </a:rPr>
              <a:t>Communicating the financial data or reports to the users</a:t>
            </a:r>
            <a:r>
              <a:rPr lang="en-US" sz="2000" b="1" i="0" u="none" strike="noStrike" baseline="0" dirty="0">
                <a:solidFill>
                  <a:srgbClr val="000000"/>
                </a:solidFill>
                <a:latin typeface="Roboto Condensed" panose="02000000000000000000" pitchFamily="2" charset="0"/>
              </a:rPr>
              <a:t> </a:t>
            </a:r>
            <a:endParaRPr lang="en-US" sz="2000" b="0" i="0" u="none" strike="noStrike" baseline="0" dirty="0">
              <a:solidFill>
                <a:srgbClr val="000000"/>
              </a:solidFill>
              <a:latin typeface="Roboto Condensed" panose="02000000000000000000" pitchFamily="2" charset="0"/>
            </a:endParaRPr>
          </a:p>
          <a:p>
            <a:pPr lvl="1"/>
            <a:r>
              <a:rPr lang="en-US" b="0" i="0" u="none" strike="noStrike" baseline="0" dirty="0">
                <a:solidFill>
                  <a:srgbClr val="000000"/>
                </a:solidFill>
                <a:latin typeface="Roboto Condensed" panose="02000000000000000000" pitchFamily="2" charset="0"/>
              </a:rPr>
              <a:t>Communicating the financial data to the users on time is the final step of accounting, so that they can make appropriate decisions. </a:t>
            </a:r>
          </a:p>
          <a:p>
            <a:pPr marL="0" indent="0">
              <a:buNone/>
            </a:pPr>
            <a:endParaRPr lang="en-US" sz="2800" b="0" i="0" u="none" strike="noStrike" baseline="0" dirty="0">
              <a:solidFill>
                <a:srgbClr val="000000"/>
              </a:solidFill>
              <a:latin typeface="Roboto Condensed" panose="02000000000000000000" pitchFamily="2" charset="0"/>
            </a:endParaRPr>
          </a:p>
          <a:p>
            <a:pPr marL="0" indent="0">
              <a:buNone/>
            </a:pPr>
            <a:endParaRPr lang="en-IN" dirty="0"/>
          </a:p>
          <a:p>
            <a:pPr marL="0" indent="0">
              <a:buNone/>
            </a:pPr>
            <a:endParaRPr lang="en-IN" dirty="0"/>
          </a:p>
        </p:txBody>
      </p:sp>
      <p:sp>
        <p:nvSpPr>
          <p:cNvPr id="3" name="Title 2">
            <a:extLst>
              <a:ext uri="{FF2B5EF4-FFF2-40B4-BE49-F238E27FC236}">
                <a16:creationId xmlns:a16="http://schemas.microsoft.com/office/drawing/2014/main" id="{AA0EDA34-F47A-C8C6-7120-E7A146DB590D}"/>
              </a:ext>
            </a:extLst>
          </p:cNvPr>
          <p:cNvSpPr>
            <a:spLocks noGrp="1"/>
          </p:cNvSpPr>
          <p:nvPr>
            <p:ph type="title"/>
          </p:nvPr>
        </p:nvSpPr>
        <p:spPr/>
        <p:txBody>
          <a:bodyPr/>
          <a:lstStyle/>
          <a:p>
            <a:r>
              <a:rPr lang="en-IN" dirty="0"/>
              <a:t>Process of Accounting</a:t>
            </a:r>
          </a:p>
        </p:txBody>
      </p:sp>
    </p:spTree>
    <p:extLst>
      <p:ext uri="{BB962C8B-B14F-4D97-AF65-F5344CB8AC3E}">
        <p14:creationId xmlns:p14="http://schemas.microsoft.com/office/powerpoint/2010/main" val="312308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Types of Transactions</a:t>
            </a:r>
          </a:p>
        </p:txBody>
      </p:sp>
    </p:spTree>
    <p:extLst>
      <p:ext uri="{BB962C8B-B14F-4D97-AF65-F5344CB8AC3E}">
        <p14:creationId xmlns:p14="http://schemas.microsoft.com/office/powerpoint/2010/main" val="420704484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Transactions</a:t>
            </a:r>
            <a:endParaRPr lang="en-US" dirty="0"/>
          </a:p>
        </p:txBody>
      </p:sp>
      <p:graphicFrame>
        <p:nvGraphicFramePr>
          <p:cNvPr id="7" name="Diagram 6">
            <a:extLst>
              <a:ext uri="{FF2B5EF4-FFF2-40B4-BE49-F238E27FC236}">
                <a16:creationId xmlns:a16="http://schemas.microsoft.com/office/drawing/2014/main" id="{7C06E6FA-04BE-4131-98D8-90301A12D789}"/>
              </a:ext>
            </a:extLst>
          </p:cNvPr>
          <p:cNvGraphicFramePr/>
          <p:nvPr/>
        </p:nvGraphicFramePr>
        <p:xfrm>
          <a:off x="1240970" y="977229"/>
          <a:ext cx="10189029" cy="5397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4761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33E95C74-9265-441E-8F03-E47CBD7A2685}"/>
                                            </p:graphicEl>
                                          </p:spTgt>
                                        </p:tgtEl>
                                        <p:attrNameLst>
                                          <p:attrName>style.visibility</p:attrName>
                                        </p:attrNameLst>
                                      </p:cBhvr>
                                      <p:to>
                                        <p:strVal val="visible"/>
                                      </p:to>
                                    </p:set>
                                    <p:anim calcmode="lin" valueType="num">
                                      <p:cBhvr additive="base">
                                        <p:cTn id="7" dur="500" fill="hold"/>
                                        <p:tgtEl>
                                          <p:spTgt spid="7">
                                            <p:graphicEl>
                                              <a:dgm id="{33E95C74-9265-441E-8F03-E47CBD7A268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33E95C74-9265-441E-8F03-E47CBD7A2685}"/>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graphicEl>
                                              <a:dgm id="{ABDBFBA3-6A5E-4273-8FCF-E70147627D6F}"/>
                                            </p:graphicEl>
                                          </p:spTgt>
                                        </p:tgtEl>
                                        <p:attrNameLst>
                                          <p:attrName>style.visibility</p:attrName>
                                        </p:attrNameLst>
                                      </p:cBhvr>
                                      <p:to>
                                        <p:strVal val="visible"/>
                                      </p:to>
                                    </p:set>
                                    <p:anim calcmode="lin" valueType="num">
                                      <p:cBhvr additive="base">
                                        <p:cTn id="13" dur="500" fill="hold"/>
                                        <p:tgtEl>
                                          <p:spTgt spid="7">
                                            <p:graphicEl>
                                              <a:dgm id="{ABDBFBA3-6A5E-4273-8FCF-E70147627D6F}"/>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graphicEl>
                                              <a:dgm id="{ABDBFBA3-6A5E-4273-8FCF-E70147627D6F}"/>
                                            </p:graphic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graphicEl>
                                              <a:dgm id="{3114D2A8-6576-4DC8-95EB-FC7A2BEE5124}"/>
                                            </p:graphicEl>
                                          </p:spTgt>
                                        </p:tgtEl>
                                        <p:attrNameLst>
                                          <p:attrName>style.visibility</p:attrName>
                                        </p:attrNameLst>
                                      </p:cBhvr>
                                      <p:to>
                                        <p:strVal val="visible"/>
                                      </p:to>
                                    </p:set>
                                    <p:anim calcmode="lin" valueType="num">
                                      <p:cBhvr additive="base">
                                        <p:cTn id="17" dur="500" fill="hold"/>
                                        <p:tgtEl>
                                          <p:spTgt spid="7">
                                            <p:graphicEl>
                                              <a:dgm id="{3114D2A8-6576-4DC8-95EB-FC7A2BEE5124}"/>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3114D2A8-6576-4DC8-95EB-FC7A2BEE5124}"/>
                                            </p:graphic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graphicEl>
                                              <a:dgm id="{2F6D93B9-3773-4825-9DE8-4B65A03FFDAA}"/>
                                            </p:graphicEl>
                                          </p:spTgt>
                                        </p:tgtEl>
                                        <p:attrNameLst>
                                          <p:attrName>style.visibility</p:attrName>
                                        </p:attrNameLst>
                                      </p:cBhvr>
                                      <p:to>
                                        <p:strVal val="visible"/>
                                      </p:to>
                                    </p:set>
                                    <p:anim calcmode="lin" valueType="num">
                                      <p:cBhvr additive="base">
                                        <p:cTn id="23" dur="500" fill="hold"/>
                                        <p:tgtEl>
                                          <p:spTgt spid="7">
                                            <p:graphicEl>
                                              <a:dgm id="{2F6D93B9-3773-4825-9DE8-4B65A03FFDAA}"/>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graphicEl>
                                              <a:dgm id="{2F6D93B9-3773-4825-9DE8-4B65A03FFDAA}"/>
                                            </p:graphic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graphicEl>
                                              <a:dgm id="{2CC13B0B-003D-4561-85D3-A58131249F60}"/>
                                            </p:graphicEl>
                                          </p:spTgt>
                                        </p:tgtEl>
                                        <p:attrNameLst>
                                          <p:attrName>style.visibility</p:attrName>
                                        </p:attrNameLst>
                                      </p:cBhvr>
                                      <p:to>
                                        <p:strVal val="visible"/>
                                      </p:to>
                                    </p:set>
                                    <p:anim calcmode="lin" valueType="num">
                                      <p:cBhvr additive="base">
                                        <p:cTn id="27" dur="500" fill="hold"/>
                                        <p:tgtEl>
                                          <p:spTgt spid="7">
                                            <p:graphicEl>
                                              <a:dgm id="{2CC13B0B-003D-4561-85D3-A58131249F60}"/>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2CC13B0B-003D-4561-85D3-A58131249F60}"/>
                                            </p:graphic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7">
                                            <p:graphicEl>
                                              <a:dgm id="{918C3667-0B27-4F5F-BF2B-4C3298834BC4}"/>
                                            </p:graphicEl>
                                          </p:spTgt>
                                        </p:tgtEl>
                                        <p:attrNameLst>
                                          <p:attrName>style.visibility</p:attrName>
                                        </p:attrNameLst>
                                      </p:cBhvr>
                                      <p:to>
                                        <p:strVal val="visible"/>
                                      </p:to>
                                    </p:set>
                                    <p:anim calcmode="lin" valueType="num">
                                      <p:cBhvr additive="base">
                                        <p:cTn id="33" dur="500" fill="hold"/>
                                        <p:tgtEl>
                                          <p:spTgt spid="7">
                                            <p:graphicEl>
                                              <a:dgm id="{918C3667-0B27-4F5F-BF2B-4C3298834BC4}"/>
                                            </p:graphic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7">
                                            <p:graphicEl>
                                              <a:dgm id="{918C3667-0B27-4F5F-BF2B-4C3298834BC4}"/>
                                            </p:graphic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7">
                                            <p:graphicEl>
                                              <a:dgm id="{4AA3FE52-47B1-486F-BD40-9ED82E28E2EE}"/>
                                            </p:graphicEl>
                                          </p:spTgt>
                                        </p:tgtEl>
                                        <p:attrNameLst>
                                          <p:attrName>style.visibility</p:attrName>
                                        </p:attrNameLst>
                                      </p:cBhvr>
                                      <p:to>
                                        <p:strVal val="visible"/>
                                      </p:to>
                                    </p:set>
                                    <p:anim calcmode="lin" valueType="num">
                                      <p:cBhvr additive="base">
                                        <p:cTn id="37" dur="500" fill="hold"/>
                                        <p:tgtEl>
                                          <p:spTgt spid="7">
                                            <p:graphicEl>
                                              <a:dgm id="{4AA3FE52-47B1-486F-BD40-9ED82E28E2E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4AA3FE52-47B1-486F-BD40-9ED82E28E2EE}"/>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graphicEl>
                                              <a:dgm id="{F735233C-3181-4E5C-A22E-C39BC8F88A4B}"/>
                                            </p:graphicEl>
                                          </p:spTgt>
                                        </p:tgtEl>
                                        <p:attrNameLst>
                                          <p:attrName>style.visibility</p:attrName>
                                        </p:attrNameLst>
                                      </p:cBhvr>
                                      <p:to>
                                        <p:strVal val="visible"/>
                                      </p:to>
                                    </p:set>
                                    <p:anim calcmode="lin" valueType="num">
                                      <p:cBhvr additive="base">
                                        <p:cTn id="43" dur="500" fill="hold"/>
                                        <p:tgtEl>
                                          <p:spTgt spid="7">
                                            <p:graphicEl>
                                              <a:dgm id="{F735233C-3181-4E5C-A22E-C39BC8F88A4B}"/>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graphicEl>
                                              <a:dgm id="{F735233C-3181-4E5C-A22E-C39BC8F88A4B}"/>
                                            </p:graphic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
                                            <p:graphicEl>
                                              <a:dgm id="{49588F9C-2172-4E9C-9D0D-C44E623E33CE}"/>
                                            </p:graphicEl>
                                          </p:spTgt>
                                        </p:tgtEl>
                                        <p:attrNameLst>
                                          <p:attrName>style.visibility</p:attrName>
                                        </p:attrNameLst>
                                      </p:cBhvr>
                                      <p:to>
                                        <p:strVal val="visible"/>
                                      </p:to>
                                    </p:set>
                                    <p:anim calcmode="lin" valueType="num">
                                      <p:cBhvr additive="base">
                                        <p:cTn id="47" dur="500" fill="hold"/>
                                        <p:tgtEl>
                                          <p:spTgt spid="7">
                                            <p:graphicEl>
                                              <a:dgm id="{49588F9C-2172-4E9C-9D0D-C44E623E33CE}"/>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
                                            <p:graphicEl>
                                              <a:dgm id="{49588F9C-2172-4E9C-9D0D-C44E623E33CE}"/>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Types of Transactions</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00000"/>
              </a:lnSpc>
              <a:buFont typeface="+mj-lt"/>
              <a:buAutoNum type="arabicPeriod"/>
            </a:pPr>
            <a:r>
              <a:rPr lang="en-US" altLang="en-US" b="1" dirty="0">
                <a:cs typeface="Times New Roman" panose="02020603050405020304" pitchFamily="18" charset="0"/>
              </a:rPr>
              <a:t>Economic Transactions </a:t>
            </a:r>
          </a:p>
          <a:p>
            <a:pPr lvl="1">
              <a:lnSpc>
                <a:spcPct val="100000"/>
              </a:lnSpc>
            </a:pPr>
            <a:r>
              <a:rPr lang="en-US" altLang="en-US" dirty="0">
                <a:cs typeface="Times New Roman" panose="02020603050405020304" pitchFamily="18" charset="0"/>
              </a:rPr>
              <a:t>Those transactions in which money is exchanged, or such things or services are exchanged which can be measured in terms of money are called economic transactions. </a:t>
            </a:r>
          </a:p>
          <a:p>
            <a:pPr lvl="1">
              <a:lnSpc>
                <a:spcPct val="100000"/>
              </a:lnSpc>
            </a:pPr>
            <a:r>
              <a:rPr lang="en-US" altLang="en-US" dirty="0">
                <a:cs typeface="Times New Roman" panose="02020603050405020304" pitchFamily="18" charset="0"/>
              </a:rPr>
              <a:t>E.g., Goods purchased from Abhishek for Rs. 50,000.</a:t>
            </a:r>
          </a:p>
          <a:p>
            <a:pPr marL="457200" lvl="1" indent="0">
              <a:lnSpc>
                <a:spcPct val="100000"/>
              </a:lnSpc>
              <a:buNone/>
            </a:pPr>
            <a:endParaRPr lang="en-US" altLang="en-US" dirty="0">
              <a:cs typeface="Times New Roman" panose="02020603050405020304" pitchFamily="18" charset="0"/>
            </a:endParaRPr>
          </a:p>
          <a:p>
            <a:pPr marL="514350" indent="-514350">
              <a:lnSpc>
                <a:spcPct val="100000"/>
              </a:lnSpc>
              <a:buFont typeface="+mj-lt"/>
              <a:buAutoNum type="arabicPeriod" startAt="2"/>
            </a:pPr>
            <a:r>
              <a:rPr lang="en-US" altLang="en-US" b="1" dirty="0">
                <a:cs typeface="Times New Roman" panose="02020603050405020304" pitchFamily="18" charset="0"/>
              </a:rPr>
              <a:t>Non-economic Transactions </a:t>
            </a:r>
          </a:p>
          <a:p>
            <a:pPr lvl="1">
              <a:lnSpc>
                <a:spcPct val="100000"/>
              </a:lnSpc>
            </a:pPr>
            <a:r>
              <a:rPr lang="en-US" altLang="en-US" dirty="0">
                <a:cs typeface="Times New Roman" panose="02020603050405020304" pitchFamily="18" charset="0"/>
              </a:rPr>
              <a:t>Those transactions in which money is not exchanged nor there is an exchange of such things and which cannot be measured in terms of money are called non-economic transactions. </a:t>
            </a:r>
          </a:p>
          <a:p>
            <a:pPr lvl="1">
              <a:lnSpc>
                <a:spcPct val="100000"/>
              </a:lnSpc>
            </a:pPr>
            <a:r>
              <a:rPr lang="en-US" altLang="en-US" dirty="0">
                <a:cs typeface="Times New Roman" panose="02020603050405020304" pitchFamily="18" charset="0"/>
              </a:rPr>
              <a:t>E.g., Invitation to a friend for dinner.</a:t>
            </a:r>
          </a:p>
          <a:p>
            <a:pPr lvl="1">
              <a:lnSpc>
                <a:spcPct val="100000"/>
              </a:lnSpc>
            </a:pPr>
            <a:r>
              <a:rPr lang="en-US" altLang="en-US" dirty="0">
                <a:cs typeface="Times New Roman" panose="02020603050405020304" pitchFamily="18" charset="0"/>
              </a:rPr>
              <a:t>E.g., Order received from Mr. A for goods of Rs. 10,000.</a:t>
            </a:r>
          </a:p>
          <a:p>
            <a:pPr>
              <a:lnSpc>
                <a:spcPct val="100000"/>
              </a:lnSpc>
              <a:buFont typeface="Arial" panose="020B0604020202020204" pitchFamily="34" charset="0"/>
              <a:buNone/>
            </a:pPr>
            <a:endParaRPr lang="en-US" altLang="en-US" dirty="0">
              <a:cs typeface="Times New Roman" panose="02020603050405020304" pitchFamily="18" charset="0"/>
            </a:endParaRPr>
          </a:p>
        </p:txBody>
      </p:sp>
    </p:spTree>
    <p:extLst>
      <p:ext uri="{BB962C8B-B14F-4D97-AF65-F5344CB8AC3E}">
        <p14:creationId xmlns:p14="http://schemas.microsoft.com/office/powerpoint/2010/main" val="40810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Types of Economic Transactions</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buFont typeface="+mj-lt"/>
              <a:buAutoNum type="arabicPeriod"/>
            </a:pPr>
            <a:r>
              <a:rPr lang="en-US" altLang="en-US" b="1" dirty="0">
                <a:cs typeface="Times New Roman" panose="02020603050405020304" pitchFamily="18" charset="0"/>
              </a:rPr>
              <a:t>Cash Transactions </a:t>
            </a:r>
          </a:p>
          <a:p>
            <a:pPr lvl="1"/>
            <a:r>
              <a:rPr lang="en-US" altLang="en-US" dirty="0">
                <a:cs typeface="Times New Roman" panose="02020603050405020304" pitchFamily="18" charset="0"/>
              </a:rPr>
              <a:t>A transaction in which there is a receipt or payment of cash is a cash transaction.</a:t>
            </a:r>
          </a:p>
          <a:p>
            <a:pPr lvl="1"/>
            <a:r>
              <a:rPr lang="en-US" altLang="en-US" dirty="0">
                <a:cs typeface="Times New Roman" panose="02020603050405020304" pitchFamily="18" charset="0"/>
              </a:rPr>
              <a:t>Cash balance is affected by such a transaction.</a:t>
            </a:r>
          </a:p>
          <a:p>
            <a:pPr lvl="1"/>
            <a:r>
              <a:rPr lang="en-US" altLang="en-US" dirty="0">
                <a:cs typeface="Times New Roman" panose="02020603050405020304" pitchFamily="18" charset="0"/>
              </a:rPr>
              <a:t>E.g., Goods sold for Rs. 50,000.</a:t>
            </a:r>
          </a:p>
          <a:p>
            <a:pPr lvl="1"/>
            <a:r>
              <a:rPr lang="en-US" altLang="en-US" dirty="0">
                <a:cs typeface="Times New Roman" panose="02020603050405020304" pitchFamily="18" charset="0"/>
              </a:rPr>
              <a:t>E.g., Goods purchased from Amit for Rs. 10,000. Amount paid by cheque.</a:t>
            </a:r>
          </a:p>
          <a:p>
            <a:endParaRPr lang="en-US" altLang="en-US" dirty="0">
              <a:cs typeface="Times New Roman" panose="02020603050405020304" pitchFamily="18" charset="0"/>
            </a:endParaRPr>
          </a:p>
          <a:p>
            <a:pPr marL="514350" indent="-514350">
              <a:buFont typeface="+mj-lt"/>
              <a:buAutoNum type="arabicPeriod" startAt="2"/>
            </a:pPr>
            <a:r>
              <a:rPr lang="en-US" altLang="en-US" b="1" dirty="0">
                <a:cs typeface="Times New Roman" panose="02020603050405020304" pitchFamily="18" charset="0"/>
              </a:rPr>
              <a:t>Credit Transactions </a:t>
            </a:r>
          </a:p>
          <a:p>
            <a:pPr lvl="1"/>
            <a:r>
              <a:rPr lang="en-US" altLang="en-US" dirty="0">
                <a:cs typeface="Times New Roman" panose="02020603050405020304" pitchFamily="18" charset="0"/>
              </a:rPr>
              <a:t>In credit transaction, there is no receipt or payment of cash taking place immediately, but it is postponed to some future date. </a:t>
            </a:r>
          </a:p>
          <a:p>
            <a:pPr lvl="1"/>
            <a:r>
              <a:rPr lang="en-US" altLang="en-US" dirty="0">
                <a:cs typeface="Times New Roman" panose="02020603050405020304" pitchFamily="18" charset="0"/>
              </a:rPr>
              <a:t>It is a transaction in which no cash is exchanged.</a:t>
            </a:r>
          </a:p>
          <a:p>
            <a:pPr lvl="1"/>
            <a:r>
              <a:rPr lang="en-US" altLang="en-US" dirty="0">
                <a:cs typeface="Times New Roman" panose="02020603050405020304" pitchFamily="18" charset="0"/>
              </a:rPr>
              <a:t>E.g., Goods sold to Rahul for Rs. 10,000.</a:t>
            </a:r>
          </a:p>
          <a:p>
            <a:pPr>
              <a:buFont typeface="Arial" panose="020B0604020202020204" pitchFamily="34" charset="0"/>
              <a:buNone/>
            </a:pPr>
            <a:endParaRPr lang="en-US" altLang="en-US" dirty="0">
              <a:cs typeface="Times New Roman" panose="02020603050405020304" pitchFamily="18" charset="0"/>
            </a:endParaRPr>
          </a:p>
        </p:txBody>
      </p:sp>
    </p:spTree>
    <p:extLst>
      <p:ext uri="{BB962C8B-B14F-4D97-AF65-F5344CB8AC3E}">
        <p14:creationId xmlns:p14="http://schemas.microsoft.com/office/powerpoint/2010/main" val="3725980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Classification of Accounts</a:t>
            </a:r>
          </a:p>
        </p:txBody>
      </p:sp>
    </p:spTree>
    <p:extLst>
      <p:ext uri="{BB962C8B-B14F-4D97-AF65-F5344CB8AC3E}">
        <p14:creationId xmlns:p14="http://schemas.microsoft.com/office/powerpoint/2010/main" val="156642041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What is an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b="1" dirty="0">
                <a:solidFill>
                  <a:srgbClr val="C00000"/>
                </a:solidFill>
                <a:cs typeface="Times New Roman" panose="02020603050405020304" pitchFamily="18" charset="0"/>
              </a:rPr>
              <a:t>An account is a summary of all business transactions</a:t>
            </a:r>
            <a:r>
              <a:rPr lang="en-US" altLang="en-US" dirty="0">
                <a:cs typeface="Times New Roman" panose="02020603050405020304" pitchFamily="18" charset="0"/>
              </a:rPr>
              <a:t>, relating to one person or item.</a:t>
            </a:r>
          </a:p>
          <a:p>
            <a:pPr>
              <a:lnSpc>
                <a:spcPct val="150000"/>
              </a:lnSpc>
            </a:pPr>
            <a:r>
              <a:rPr lang="en-US" altLang="en-US" dirty="0">
                <a:cs typeface="Times New Roman" panose="02020603050405020304" pitchFamily="18" charset="0"/>
              </a:rPr>
              <a:t>It is a </a:t>
            </a:r>
            <a:r>
              <a:rPr lang="en-US" altLang="en-US" b="1" dirty="0">
                <a:solidFill>
                  <a:srgbClr val="C00000"/>
                </a:solidFill>
                <a:cs typeface="Times New Roman" panose="02020603050405020304" pitchFamily="18" charset="0"/>
              </a:rPr>
              <a:t>two-sided statement</a:t>
            </a:r>
            <a:r>
              <a:rPr lang="en-US" altLang="en-US" dirty="0">
                <a:cs typeface="Times New Roman" panose="02020603050405020304" pitchFamily="18" charset="0"/>
              </a:rPr>
              <a:t>, which records a group of similar transactions relating to one person, one kind of property or one class of expenses or incomes.</a:t>
            </a:r>
          </a:p>
          <a:p>
            <a:pPr>
              <a:lnSpc>
                <a:spcPct val="150000"/>
              </a:lnSpc>
            </a:pPr>
            <a:r>
              <a:rPr lang="en-US" altLang="en-US" dirty="0">
                <a:cs typeface="Times New Roman" panose="02020603050405020304" pitchFamily="18" charset="0"/>
              </a:rPr>
              <a:t>It is divided into two parts. </a:t>
            </a:r>
          </a:p>
          <a:p>
            <a:pPr lvl="1">
              <a:lnSpc>
                <a:spcPct val="150000"/>
              </a:lnSpc>
            </a:pPr>
            <a:r>
              <a:rPr lang="en-US" altLang="en-US" dirty="0">
                <a:cs typeface="Times New Roman" panose="02020603050405020304" pitchFamily="18" charset="0"/>
              </a:rPr>
              <a:t>Left hand side is known as “</a:t>
            </a:r>
            <a:r>
              <a:rPr lang="en-US" altLang="en-US" b="1" dirty="0">
                <a:solidFill>
                  <a:srgbClr val="C00000"/>
                </a:solidFill>
                <a:cs typeface="Times New Roman" panose="02020603050405020304" pitchFamily="18" charset="0"/>
              </a:rPr>
              <a:t>Debit</a:t>
            </a:r>
            <a:r>
              <a:rPr lang="en-US" altLang="en-US" dirty="0">
                <a:cs typeface="Times New Roman" panose="02020603050405020304" pitchFamily="18" charset="0"/>
              </a:rPr>
              <a:t>” side.</a:t>
            </a:r>
          </a:p>
          <a:p>
            <a:pPr lvl="1">
              <a:lnSpc>
                <a:spcPct val="150000"/>
              </a:lnSpc>
            </a:pPr>
            <a:r>
              <a:rPr lang="en-US" altLang="en-US" dirty="0">
                <a:cs typeface="Times New Roman" panose="02020603050405020304" pitchFamily="18" charset="0"/>
              </a:rPr>
              <a:t>Right hand side is known as “</a:t>
            </a:r>
            <a:r>
              <a:rPr lang="en-US" altLang="en-US" b="1" dirty="0">
                <a:solidFill>
                  <a:srgbClr val="C00000"/>
                </a:solidFill>
                <a:cs typeface="Times New Roman" panose="02020603050405020304" pitchFamily="18" charset="0"/>
              </a:rPr>
              <a:t>Credit</a:t>
            </a:r>
            <a:r>
              <a:rPr lang="en-US" altLang="en-US" dirty="0">
                <a:cs typeface="Times New Roman" panose="02020603050405020304" pitchFamily="18" charset="0"/>
              </a:rPr>
              <a:t>” side.</a:t>
            </a:r>
          </a:p>
        </p:txBody>
      </p:sp>
    </p:spTree>
    <p:extLst>
      <p:ext uri="{BB962C8B-B14F-4D97-AF65-F5344CB8AC3E}">
        <p14:creationId xmlns:p14="http://schemas.microsoft.com/office/powerpoint/2010/main" val="4203274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0" y="0"/>
            <a:ext cx="6096000" cy="6501161"/>
          </a:xfrm>
          <a:prstGeom prst="rect">
            <a:avLst/>
          </a:prstGeom>
          <a:gradFill>
            <a:gsLst>
              <a:gs pos="0">
                <a:srgbClr val="562C32"/>
              </a:gs>
              <a:gs pos="50000">
                <a:srgbClr val="562C32"/>
              </a:gs>
              <a:gs pos="100000">
                <a:srgbClr val="7B3E4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lnSpc>
                <a:spcPct val="120000"/>
              </a:lnSpc>
            </a:pPr>
            <a:endParaRPr lang="en-US" sz="3400" b="1" dirty="0"/>
          </a:p>
          <a:p>
            <a:pPr algn="ctr">
              <a:lnSpc>
                <a:spcPct val="120000"/>
              </a:lnSpc>
            </a:pPr>
            <a:r>
              <a:rPr lang="en-IN" sz="3400" dirty="0"/>
              <a:t>Types of Accounts</a:t>
            </a:r>
            <a:endParaRPr lang="en-US" sz="3400" dirty="0"/>
          </a:p>
          <a:p>
            <a:pPr algn="ctr">
              <a:lnSpc>
                <a:spcPct val="120000"/>
              </a:lnSpc>
            </a:pPr>
            <a:endParaRPr lang="en-US" dirty="0"/>
          </a:p>
          <a:p>
            <a:pPr algn="ctr">
              <a:lnSpc>
                <a:spcPct val="120000"/>
              </a:lnSpc>
            </a:pPr>
            <a:endParaRPr lang="en-US" dirty="0"/>
          </a:p>
          <a:p>
            <a:pPr marL="514350" indent="-514350" algn="ctr">
              <a:buFont typeface="+mj-lt"/>
              <a:buAutoNum type="arabicPeriod"/>
            </a:pPr>
            <a:r>
              <a:rPr lang="en-US" altLang="en-US" sz="2800" dirty="0">
                <a:cs typeface="Times New Roman" panose="02020603050405020304" pitchFamily="18" charset="0"/>
              </a:rPr>
              <a:t>Personal Account</a:t>
            </a:r>
          </a:p>
          <a:p>
            <a:pPr marL="514350" indent="-514350" algn="ctr">
              <a:buFont typeface="+mj-lt"/>
              <a:buAutoNum type="arabicPeriod"/>
            </a:pPr>
            <a:endParaRPr lang="en-US" altLang="en-US" sz="2800" dirty="0">
              <a:cs typeface="Times New Roman" panose="02020603050405020304" pitchFamily="18" charset="0"/>
            </a:endParaRPr>
          </a:p>
          <a:p>
            <a:pPr marL="514350" indent="-514350" algn="ctr">
              <a:buFont typeface="+mj-lt"/>
              <a:buAutoNum type="arabicPeriod"/>
            </a:pPr>
            <a:r>
              <a:rPr lang="en-US" altLang="en-US" sz="2800" dirty="0">
                <a:cs typeface="Times New Roman" panose="02020603050405020304" pitchFamily="18" charset="0"/>
              </a:rPr>
              <a:t>Real Account</a:t>
            </a:r>
          </a:p>
          <a:p>
            <a:pPr marL="514350" indent="-514350" algn="ctr">
              <a:buFont typeface="+mj-lt"/>
              <a:buAutoNum type="arabicPeriod"/>
            </a:pPr>
            <a:endParaRPr lang="en-US" altLang="en-US" sz="2800" dirty="0">
              <a:cs typeface="Times New Roman" panose="02020603050405020304" pitchFamily="18" charset="0"/>
            </a:endParaRPr>
          </a:p>
          <a:p>
            <a:pPr marL="514350" indent="-514350" algn="ctr">
              <a:buFont typeface="+mj-lt"/>
              <a:buAutoNum type="arabicPeriod"/>
            </a:pPr>
            <a:r>
              <a:rPr lang="en-US" altLang="en-US" sz="2800" dirty="0">
                <a:cs typeface="Times New Roman" panose="02020603050405020304" pitchFamily="18" charset="0"/>
              </a:rPr>
              <a:t>Nominal Account</a:t>
            </a:r>
          </a:p>
          <a:p>
            <a:pPr algn="ctr">
              <a:lnSpc>
                <a:spcPct val="120000"/>
              </a:lnSpc>
            </a:pPr>
            <a:endParaRPr lang="en-US" dirty="0"/>
          </a:p>
        </p:txBody>
      </p:sp>
      <p:sp>
        <p:nvSpPr>
          <p:cNvPr id="5" name="Slide Number Placeholder 3">
            <a:extLst>
              <a:ext uri="{FF2B5EF4-FFF2-40B4-BE49-F238E27FC236}">
                <a16:creationId xmlns:a16="http://schemas.microsoft.com/office/drawing/2014/main" id="{EE12068F-24B7-4166-B9B4-EA24B0B78576}"/>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39</a:t>
            </a:fld>
            <a:endParaRPr lang="en-US" b="1" dirty="0">
              <a:solidFill>
                <a:schemeClr val="tx1">
                  <a:lumMod val="90000"/>
                  <a:lumOff val="10000"/>
                </a:schemeClr>
              </a:solidFill>
              <a:latin typeface="+mn-lt"/>
            </a:endParaRPr>
          </a:p>
        </p:txBody>
      </p:sp>
      <p:pic>
        <p:nvPicPr>
          <p:cNvPr id="4" name="Picture 3">
            <a:extLst>
              <a:ext uri="{FF2B5EF4-FFF2-40B4-BE49-F238E27FC236}">
                <a16:creationId xmlns:a16="http://schemas.microsoft.com/office/drawing/2014/main" id="{4E19628A-A51D-CBDD-8B44-9030F063C7B9}"/>
              </a:ext>
            </a:extLst>
          </p:cNvPr>
          <p:cNvPicPr>
            <a:picLocks noChangeAspect="1"/>
          </p:cNvPicPr>
          <p:nvPr/>
        </p:nvPicPr>
        <p:blipFill rotWithShape="1">
          <a:blip r:embed="rId2"/>
          <a:srcRect r="10216"/>
          <a:stretch/>
        </p:blipFill>
        <p:spPr>
          <a:xfrm>
            <a:off x="6096000" y="0"/>
            <a:ext cx="6096000" cy="5859624"/>
          </a:xfrm>
          <a:prstGeom prst="rect">
            <a:avLst/>
          </a:prstGeom>
        </p:spPr>
      </p:pic>
    </p:spTree>
    <p:extLst>
      <p:ext uri="{BB962C8B-B14F-4D97-AF65-F5344CB8AC3E}">
        <p14:creationId xmlns:p14="http://schemas.microsoft.com/office/powerpoint/2010/main" val="2149804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00000"/>
              </a:lnSpc>
            </a:pPr>
            <a:r>
              <a:rPr lang="en-US" b="1" dirty="0"/>
              <a:t>Accounting</a:t>
            </a:r>
          </a:p>
          <a:p>
            <a:pPr lvl="1">
              <a:lnSpc>
                <a:spcPct val="100000"/>
              </a:lnSpc>
            </a:pPr>
            <a:r>
              <a:rPr lang="en-US" dirty="0"/>
              <a:t>A systematic way of recording and reporting financial transactions for a business or an organization.</a:t>
            </a:r>
          </a:p>
          <a:p>
            <a:pPr marL="457200" lvl="1" indent="0">
              <a:lnSpc>
                <a:spcPct val="100000"/>
              </a:lnSpc>
              <a:buNone/>
            </a:pPr>
            <a:r>
              <a:rPr lang="en-US" sz="2800" dirty="0"/>
              <a:t> </a:t>
            </a:r>
          </a:p>
          <a:p>
            <a:pPr>
              <a:lnSpc>
                <a:spcPct val="100000"/>
              </a:lnSpc>
            </a:pPr>
            <a:r>
              <a:rPr lang="en-US" b="1" dirty="0"/>
              <a:t>Entry</a:t>
            </a:r>
          </a:p>
          <a:p>
            <a:pPr lvl="1">
              <a:lnSpc>
                <a:spcPct val="100000"/>
              </a:lnSpc>
            </a:pPr>
            <a:r>
              <a:rPr lang="en-US" dirty="0"/>
              <a:t>Entry means record of a transaction in the books of account. When a transaction is recorded in journal or other subsidiary books, it is said that an entry is made. </a:t>
            </a:r>
          </a:p>
          <a:p>
            <a:pPr lvl="1">
              <a:lnSpc>
                <a:spcPct val="100000"/>
              </a:lnSpc>
            </a:pPr>
            <a:endParaRPr lang="en-US" sz="2800" dirty="0"/>
          </a:p>
          <a:p>
            <a:pPr>
              <a:lnSpc>
                <a:spcPct val="100000"/>
              </a:lnSpc>
            </a:pPr>
            <a:r>
              <a:rPr lang="en-US" b="1" dirty="0"/>
              <a:t>Transaction</a:t>
            </a:r>
          </a:p>
          <a:p>
            <a:pPr lvl="1">
              <a:lnSpc>
                <a:spcPct val="100000"/>
              </a:lnSpc>
            </a:pPr>
            <a:r>
              <a:rPr lang="en-US" dirty="0"/>
              <a:t>A transaction is an exchange of goods, services and cash, between persons. It is an event and it gives rise to an entry to be made in the books of account.</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600083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C3C9-6353-46BC-96D4-914B55B3CA15}"/>
              </a:ext>
            </a:extLst>
          </p:cNvPr>
          <p:cNvSpPr>
            <a:spLocks noGrp="1"/>
          </p:cNvSpPr>
          <p:nvPr>
            <p:ph type="title"/>
          </p:nvPr>
        </p:nvSpPr>
        <p:spPr/>
        <p:txBody>
          <a:bodyPr/>
          <a:lstStyle/>
          <a:p>
            <a:r>
              <a:rPr lang="en-US" dirty="0"/>
              <a:t>Classification of Accounts</a:t>
            </a:r>
            <a:endParaRPr lang="en-IN" dirty="0"/>
          </a:p>
        </p:txBody>
      </p:sp>
      <p:graphicFrame>
        <p:nvGraphicFramePr>
          <p:cNvPr id="6" name="Content Placeholder 5">
            <a:extLst>
              <a:ext uri="{FF2B5EF4-FFF2-40B4-BE49-F238E27FC236}">
                <a16:creationId xmlns:a16="http://schemas.microsoft.com/office/drawing/2014/main" id="{C6A236B4-F6E3-47DE-8FD4-BE800DDF978B}"/>
              </a:ext>
            </a:extLst>
          </p:cNvPr>
          <p:cNvGraphicFramePr>
            <a:graphicFrameLocks noGrp="1"/>
          </p:cNvGraphicFramePr>
          <p:nvPr>
            <p:ph idx="1"/>
            <p:extLst>
              <p:ext uri="{D42A27DB-BD31-4B8C-83A1-F6EECF244321}">
                <p14:modId xmlns:p14="http://schemas.microsoft.com/office/powerpoint/2010/main" val="422148478"/>
              </p:ext>
            </p:extLst>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60641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5D333CE2-B3D8-400F-8CA9-7CFFC8A69B38}"/>
                                            </p:graphicEl>
                                          </p:spTgt>
                                        </p:tgtEl>
                                        <p:attrNameLst>
                                          <p:attrName>style.visibility</p:attrName>
                                        </p:attrNameLst>
                                      </p:cBhvr>
                                      <p:to>
                                        <p:strVal val="visible"/>
                                      </p:to>
                                    </p:set>
                                    <p:anim calcmode="lin" valueType="num">
                                      <p:cBhvr additive="base">
                                        <p:cTn id="7" dur="500" fill="hold"/>
                                        <p:tgtEl>
                                          <p:spTgt spid="6">
                                            <p:graphicEl>
                                              <a:dgm id="{5D333CE2-B3D8-400F-8CA9-7CFFC8A69B38}"/>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5D333CE2-B3D8-400F-8CA9-7CFFC8A69B38}"/>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60A21207-8FB3-410E-AD9B-9DE33E89D5A6}"/>
                                            </p:graphicEl>
                                          </p:spTgt>
                                        </p:tgtEl>
                                        <p:attrNameLst>
                                          <p:attrName>style.visibility</p:attrName>
                                        </p:attrNameLst>
                                      </p:cBhvr>
                                      <p:to>
                                        <p:strVal val="visible"/>
                                      </p:to>
                                    </p:set>
                                    <p:anim calcmode="lin" valueType="num">
                                      <p:cBhvr additive="base">
                                        <p:cTn id="13" dur="500" fill="hold"/>
                                        <p:tgtEl>
                                          <p:spTgt spid="6">
                                            <p:graphicEl>
                                              <a:dgm id="{60A21207-8FB3-410E-AD9B-9DE33E89D5A6}"/>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60A21207-8FB3-410E-AD9B-9DE33E89D5A6}"/>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graphicEl>
                                              <a:dgm id="{869AA101-5C9C-4772-A498-8D9EFC506117}"/>
                                            </p:graphicEl>
                                          </p:spTgt>
                                        </p:tgtEl>
                                        <p:attrNameLst>
                                          <p:attrName>style.visibility</p:attrName>
                                        </p:attrNameLst>
                                      </p:cBhvr>
                                      <p:to>
                                        <p:strVal val="visible"/>
                                      </p:to>
                                    </p:set>
                                    <p:anim calcmode="lin" valueType="num">
                                      <p:cBhvr additive="base">
                                        <p:cTn id="17" dur="500" fill="hold"/>
                                        <p:tgtEl>
                                          <p:spTgt spid="6">
                                            <p:graphicEl>
                                              <a:dgm id="{869AA101-5C9C-4772-A498-8D9EFC506117}"/>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869AA101-5C9C-4772-A498-8D9EFC506117}"/>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graphicEl>
                                              <a:dgm id="{22D22C12-6EFA-43E3-8F15-F1B0BE12EFCB}"/>
                                            </p:graphicEl>
                                          </p:spTgt>
                                        </p:tgtEl>
                                        <p:attrNameLst>
                                          <p:attrName>style.visibility</p:attrName>
                                        </p:attrNameLst>
                                      </p:cBhvr>
                                      <p:to>
                                        <p:strVal val="visible"/>
                                      </p:to>
                                    </p:set>
                                    <p:anim calcmode="lin" valueType="num">
                                      <p:cBhvr additive="base">
                                        <p:cTn id="23" dur="500" fill="hold"/>
                                        <p:tgtEl>
                                          <p:spTgt spid="6">
                                            <p:graphicEl>
                                              <a:dgm id="{22D22C12-6EFA-43E3-8F15-F1B0BE12EFCB}"/>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graphicEl>
                                              <a:dgm id="{22D22C12-6EFA-43E3-8F15-F1B0BE12EFCB}"/>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graphicEl>
                                              <a:dgm id="{F9F10A26-DC7A-433B-9F67-12D072CC169D}"/>
                                            </p:graphicEl>
                                          </p:spTgt>
                                        </p:tgtEl>
                                        <p:attrNameLst>
                                          <p:attrName>style.visibility</p:attrName>
                                        </p:attrNameLst>
                                      </p:cBhvr>
                                      <p:to>
                                        <p:strVal val="visible"/>
                                      </p:to>
                                    </p:set>
                                    <p:anim calcmode="lin" valueType="num">
                                      <p:cBhvr additive="base">
                                        <p:cTn id="27" dur="500" fill="hold"/>
                                        <p:tgtEl>
                                          <p:spTgt spid="6">
                                            <p:graphicEl>
                                              <a:dgm id="{F9F10A26-DC7A-433B-9F67-12D072CC169D}"/>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F9F10A26-DC7A-433B-9F67-12D072CC169D}"/>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graphicEl>
                                              <a:dgm id="{42AB8E38-19B7-432A-AE23-EE88476AD86B}"/>
                                            </p:graphicEl>
                                          </p:spTgt>
                                        </p:tgtEl>
                                        <p:attrNameLst>
                                          <p:attrName>style.visibility</p:attrName>
                                        </p:attrNameLst>
                                      </p:cBhvr>
                                      <p:to>
                                        <p:strVal val="visible"/>
                                      </p:to>
                                    </p:set>
                                    <p:anim calcmode="lin" valueType="num">
                                      <p:cBhvr additive="base">
                                        <p:cTn id="33" dur="500" fill="hold"/>
                                        <p:tgtEl>
                                          <p:spTgt spid="6">
                                            <p:graphicEl>
                                              <a:dgm id="{42AB8E38-19B7-432A-AE23-EE88476AD86B}"/>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graphicEl>
                                              <a:dgm id="{42AB8E38-19B7-432A-AE23-EE88476AD86B}"/>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graphicEl>
                                              <a:dgm id="{811BAF83-49CE-4AF6-ABAE-4300BBEFEE11}"/>
                                            </p:graphicEl>
                                          </p:spTgt>
                                        </p:tgtEl>
                                        <p:attrNameLst>
                                          <p:attrName>style.visibility</p:attrName>
                                        </p:attrNameLst>
                                      </p:cBhvr>
                                      <p:to>
                                        <p:strVal val="visible"/>
                                      </p:to>
                                    </p:set>
                                    <p:anim calcmode="lin" valueType="num">
                                      <p:cBhvr additive="base">
                                        <p:cTn id="37" dur="500" fill="hold"/>
                                        <p:tgtEl>
                                          <p:spTgt spid="6">
                                            <p:graphicEl>
                                              <a:dgm id="{811BAF83-49CE-4AF6-ABAE-4300BBEFEE11}"/>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811BAF83-49CE-4AF6-ABAE-4300BBEFEE11}"/>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graphicEl>
                                              <a:dgm id="{EA66DBD6-CCCE-4802-99F9-E5C08AAB9F25}"/>
                                            </p:graphicEl>
                                          </p:spTgt>
                                        </p:tgtEl>
                                        <p:attrNameLst>
                                          <p:attrName>style.visibility</p:attrName>
                                        </p:attrNameLst>
                                      </p:cBhvr>
                                      <p:to>
                                        <p:strVal val="visible"/>
                                      </p:to>
                                    </p:set>
                                    <p:anim calcmode="lin" valueType="num">
                                      <p:cBhvr additive="base">
                                        <p:cTn id="43" dur="500" fill="hold"/>
                                        <p:tgtEl>
                                          <p:spTgt spid="6">
                                            <p:graphicEl>
                                              <a:dgm id="{EA66DBD6-CCCE-4802-99F9-E5C08AAB9F25}"/>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graphicEl>
                                              <a:dgm id="{EA66DBD6-CCCE-4802-99F9-E5C08AAB9F25}"/>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graphicEl>
                                              <a:dgm id="{8143AEC1-7F12-43F8-8DB8-4A4718143C16}"/>
                                            </p:graphicEl>
                                          </p:spTgt>
                                        </p:tgtEl>
                                        <p:attrNameLst>
                                          <p:attrName>style.visibility</p:attrName>
                                        </p:attrNameLst>
                                      </p:cBhvr>
                                      <p:to>
                                        <p:strVal val="visible"/>
                                      </p:to>
                                    </p:set>
                                    <p:anim calcmode="lin" valueType="num">
                                      <p:cBhvr additive="base">
                                        <p:cTn id="47" dur="500" fill="hold"/>
                                        <p:tgtEl>
                                          <p:spTgt spid="6">
                                            <p:graphicEl>
                                              <a:dgm id="{8143AEC1-7F12-43F8-8DB8-4A4718143C16}"/>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graphicEl>
                                              <a:dgm id="{8143AEC1-7F12-43F8-8DB8-4A4718143C16}"/>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graphicEl>
                                              <a:dgm id="{28ED388D-298F-4AF4-9F8E-D9BFDC55F26C}"/>
                                            </p:graphicEl>
                                          </p:spTgt>
                                        </p:tgtEl>
                                        <p:attrNameLst>
                                          <p:attrName>style.visibility</p:attrName>
                                        </p:attrNameLst>
                                      </p:cBhvr>
                                      <p:to>
                                        <p:strVal val="visible"/>
                                      </p:to>
                                    </p:set>
                                    <p:anim calcmode="lin" valueType="num">
                                      <p:cBhvr additive="base">
                                        <p:cTn id="53" dur="500" fill="hold"/>
                                        <p:tgtEl>
                                          <p:spTgt spid="6">
                                            <p:graphicEl>
                                              <a:dgm id="{28ED388D-298F-4AF4-9F8E-D9BFDC55F2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graphicEl>
                                              <a:dgm id="{28ED388D-298F-4AF4-9F8E-D9BFDC55F2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
                                            <p:graphicEl>
                                              <a:dgm id="{D026766D-FF09-49EE-A162-7EB0081AB786}"/>
                                            </p:graphicEl>
                                          </p:spTgt>
                                        </p:tgtEl>
                                        <p:attrNameLst>
                                          <p:attrName>style.visibility</p:attrName>
                                        </p:attrNameLst>
                                      </p:cBhvr>
                                      <p:to>
                                        <p:strVal val="visible"/>
                                      </p:to>
                                    </p:set>
                                    <p:anim calcmode="lin" valueType="num">
                                      <p:cBhvr additive="base">
                                        <p:cTn id="57" dur="500" fill="hold"/>
                                        <p:tgtEl>
                                          <p:spTgt spid="6">
                                            <p:graphicEl>
                                              <a:dgm id="{D026766D-FF09-49EE-A162-7EB0081AB786}"/>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graphicEl>
                                              <a:dgm id="{D026766D-FF09-49EE-A162-7EB0081AB786}"/>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
                                            <p:graphicEl>
                                              <a:dgm id="{CA70518E-6D06-4FAC-A617-E8C15860A03F}"/>
                                            </p:graphicEl>
                                          </p:spTgt>
                                        </p:tgtEl>
                                        <p:attrNameLst>
                                          <p:attrName>style.visibility</p:attrName>
                                        </p:attrNameLst>
                                      </p:cBhvr>
                                      <p:to>
                                        <p:strVal val="visible"/>
                                      </p:to>
                                    </p:set>
                                    <p:anim calcmode="lin" valueType="num">
                                      <p:cBhvr additive="base">
                                        <p:cTn id="63" dur="500" fill="hold"/>
                                        <p:tgtEl>
                                          <p:spTgt spid="6">
                                            <p:graphicEl>
                                              <a:dgm id="{CA70518E-6D06-4FAC-A617-E8C15860A03F}"/>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6">
                                            <p:graphicEl>
                                              <a:dgm id="{CA70518E-6D06-4FAC-A617-E8C15860A03F}"/>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
                                            <p:graphicEl>
                                              <a:dgm id="{DDE1E89D-F025-481E-85A5-EB75FCE215CC}"/>
                                            </p:graphicEl>
                                          </p:spTgt>
                                        </p:tgtEl>
                                        <p:attrNameLst>
                                          <p:attrName>style.visibility</p:attrName>
                                        </p:attrNameLst>
                                      </p:cBhvr>
                                      <p:to>
                                        <p:strVal val="visible"/>
                                      </p:to>
                                    </p:set>
                                    <p:anim calcmode="lin" valueType="num">
                                      <p:cBhvr additive="base">
                                        <p:cTn id="67" dur="500" fill="hold"/>
                                        <p:tgtEl>
                                          <p:spTgt spid="6">
                                            <p:graphicEl>
                                              <a:dgm id="{DDE1E89D-F025-481E-85A5-EB75FCE215CC}"/>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graphicEl>
                                              <a:dgm id="{DDE1E89D-F025-481E-85A5-EB75FCE215CC}"/>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graphicEl>
                                              <a:dgm id="{CDF6B17B-55C1-4AE6-B257-FBBE3EF06E6C}"/>
                                            </p:graphicEl>
                                          </p:spTgt>
                                        </p:tgtEl>
                                        <p:attrNameLst>
                                          <p:attrName>style.visibility</p:attrName>
                                        </p:attrNameLst>
                                      </p:cBhvr>
                                      <p:to>
                                        <p:strVal val="visible"/>
                                      </p:to>
                                    </p:set>
                                    <p:anim calcmode="lin" valueType="num">
                                      <p:cBhvr additive="base">
                                        <p:cTn id="73" dur="500" fill="hold"/>
                                        <p:tgtEl>
                                          <p:spTgt spid="6">
                                            <p:graphicEl>
                                              <a:dgm id="{CDF6B17B-55C1-4AE6-B257-FBBE3EF06E6C}"/>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graphicEl>
                                              <a:dgm id="{CDF6B17B-55C1-4AE6-B257-FBBE3EF06E6C}"/>
                                            </p:graphic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
                                            <p:graphicEl>
                                              <a:dgm id="{ADFEA002-832D-4677-BDBF-7C24958E3AE1}"/>
                                            </p:graphicEl>
                                          </p:spTgt>
                                        </p:tgtEl>
                                        <p:attrNameLst>
                                          <p:attrName>style.visibility</p:attrName>
                                        </p:attrNameLst>
                                      </p:cBhvr>
                                      <p:to>
                                        <p:strVal val="visible"/>
                                      </p:to>
                                    </p:set>
                                    <p:anim calcmode="lin" valueType="num">
                                      <p:cBhvr additive="base">
                                        <p:cTn id="77" dur="500" fill="hold"/>
                                        <p:tgtEl>
                                          <p:spTgt spid="6">
                                            <p:graphicEl>
                                              <a:dgm id="{ADFEA002-832D-4677-BDBF-7C24958E3AE1}"/>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6">
                                            <p:graphicEl>
                                              <a:dgm id="{ADFEA002-832D-4677-BDBF-7C24958E3AE1}"/>
                                            </p:graphic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6">
                                            <p:graphicEl>
                                              <a:dgm id="{4EE403E6-6AEC-4D5F-AE85-1EEF1F6A2D50}"/>
                                            </p:graphicEl>
                                          </p:spTgt>
                                        </p:tgtEl>
                                        <p:attrNameLst>
                                          <p:attrName>style.visibility</p:attrName>
                                        </p:attrNameLst>
                                      </p:cBhvr>
                                      <p:to>
                                        <p:strVal val="visible"/>
                                      </p:to>
                                    </p:set>
                                    <p:anim calcmode="lin" valueType="num">
                                      <p:cBhvr additive="base">
                                        <p:cTn id="83" dur="500" fill="hold"/>
                                        <p:tgtEl>
                                          <p:spTgt spid="6">
                                            <p:graphicEl>
                                              <a:dgm id="{4EE403E6-6AEC-4D5F-AE85-1EEF1F6A2D50}"/>
                                            </p:graphicEl>
                                          </p:spTgt>
                                        </p:tgtEl>
                                        <p:attrNameLst>
                                          <p:attrName>ppt_x</p:attrName>
                                        </p:attrNameLst>
                                      </p:cBhvr>
                                      <p:tavLst>
                                        <p:tav tm="0">
                                          <p:val>
                                            <p:strVal val="#ppt_x"/>
                                          </p:val>
                                        </p:tav>
                                        <p:tav tm="100000">
                                          <p:val>
                                            <p:strVal val="#ppt_x"/>
                                          </p:val>
                                        </p:tav>
                                      </p:tavLst>
                                    </p:anim>
                                    <p:anim calcmode="lin" valueType="num">
                                      <p:cBhvr additive="base">
                                        <p:cTn id="84" dur="500" fill="hold"/>
                                        <p:tgtEl>
                                          <p:spTgt spid="6">
                                            <p:graphicEl>
                                              <a:dgm id="{4EE403E6-6AEC-4D5F-AE85-1EEF1F6A2D50}"/>
                                            </p:graphicEl>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
                                            <p:graphicEl>
                                              <a:dgm id="{92036B1A-EE7E-45FB-9ED1-EB9DD2DB4EDE}"/>
                                            </p:graphicEl>
                                          </p:spTgt>
                                        </p:tgtEl>
                                        <p:attrNameLst>
                                          <p:attrName>style.visibility</p:attrName>
                                        </p:attrNameLst>
                                      </p:cBhvr>
                                      <p:to>
                                        <p:strVal val="visible"/>
                                      </p:to>
                                    </p:set>
                                    <p:anim calcmode="lin" valueType="num">
                                      <p:cBhvr additive="base">
                                        <p:cTn id="87" dur="500" fill="hold"/>
                                        <p:tgtEl>
                                          <p:spTgt spid="6">
                                            <p:graphicEl>
                                              <a:dgm id="{92036B1A-EE7E-45FB-9ED1-EB9DD2DB4EDE}"/>
                                            </p:graphicEl>
                                          </p:spTgt>
                                        </p:tgtEl>
                                        <p:attrNameLst>
                                          <p:attrName>ppt_x</p:attrName>
                                        </p:attrNameLst>
                                      </p:cBhvr>
                                      <p:tavLst>
                                        <p:tav tm="0">
                                          <p:val>
                                            <p:strVal val="#ppt_x"/>
                                          </p:val>
                                        </p:tav>
                                        <p:tav tm="100000">
                                          <p:val>
                                            <p:strVal val="#ppt_x"/>
                                          </p:val>
                                        </p:tav>
                                      </p:tavLst>
                                    </p:anim>
                                    <p:anim calcmode="lin" valueType="num">
                                      <p:cBhvr additive="base">
                                        <p:cTn id="88" dur="500" fill="hold"/>
                                        <p:tgtEl>
                                          <p:spTgt spid="6">
                                            <p:graphicEl>
                                              <a:dgm id="{92036B1A-EE7E-45FB-9ED1-EB9DD2DB4EDE}"/>
                                            </p:graphic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
                                            <p:graphicEl>
                                              <a:dgm id="{815513CD-0117-49B6-9F08-015D2EDC4422}"/>
                                            </p:graphicEl>
                                          </p:spTgt>
                                        </p:tgtEl>
                                        <p:attrNameLst>
                                          <p:attrName>style.visibility</p:attrName>
                                        </p:attrNameLst>
                                      </p:cBhvr>
                                      <p:to>
                                        <p:strVal val="visible"/>
                                      </p:to>
                                    </p:set>
                                    <p:anim calcmode="lin" valueType="num">
                                      <p:cBhvr additive="base">
                                        <p:cTn id="93" dur="500" fill="hold"/>
                                        <p:tgtEl>
                                          <p:spTgt spid="6">
                                            <p:graphicEl>
                                              <a:dgm id="{815513CD-0117-49B6-9F08-015D2EDC4422}"/>
                                            </p:graphicEl>
                                          </p:spTgt>
                                        </p:tgtEl>
                                        <p:attrNameLst>
                                          <p:attrName>ppt_x</p:attrName>
                                        </p:attrNameLst>
                                      </p:cBhvr>
                                      <p:tavLst>
                                        <p:tav tm="0">
                                          <p:val>
                                            <p:strVal val="#ppt_x"/>
                                          </p:val>
                                        </p:tav>
                                        <p:tav tm="100000">
                                          <p:val>
                                            <p:strVal val="#ppt_x"/>
                                          </p:val>
                                        </p:tav>
                                      </p:tavLst>
                                    </p:anim>
                                    <p:anim calcmode="lin" valueType="num">
                                      <p:cBhvr additive="base">
                                        <p:cTn id="94" dur="500" fill="hold"/>
                                        <p:tgtEl>
                                          <p:spTgt spid="6">
                                            <p:graphicEl>
                                              <a:dgm id="{815513CD-0117-49B6-9F08-015D2EDC4422}"/>
                                            </p:graphicEl>
                                          </p:spTgt>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
                                            <p:graphicEl>
                                              <a:dgm id="{75337460-1284-4823-8059-E95FE40BAE3D}"/>
                                            </p:graphicEl>
                                          </p:spTgt>
                                        </p:tgtEl>
                                        <p:attrNameLst>
                                          <p:attrName>style.visibility</p:attrName>
                                        </p:attrNameLst>
                                      </p:cBhvr>
                                      <p:to>
                                        <p:strVal val="visible"/>
                                      </p:to>
                                    </p:set>
                                    <p:anim calcmode="lin" valueType="num">
                                      <p:cBhvr additive="base">
                                        <p:cTn id="97" dur="500" fill="hold"/>
                                        <p:tgtEl>
                                          <p:spTgt spid="6">
                                            <p:graphicEl>
                                              <a:dgm id="{75337460-1284-4823-8059-E95FE40BAE3D}"/>
                                            </p:graphicEl>
                                          </p:spTgt>
                                        </p:tgtEl>
                                        <p:attrNameLst>
                                          <p:attrName>ppt_x</p:attrName>
                                        </p:attrNameLst>
                                      </p:cBhvr>
                                      <p:tavLst>
                                        <p:tav tm="0">
                                          <p:val>
                                            <p:strVal val="#ppt_x"/>
                                          </p:val>
                                        </p:tav>
                                        <p:tav tm="100000">
                                          <p:val>
                                            <p:strVal val="#ppt_x"/>
                                          </p:val>
                                        </p:tav>
                                      </p:tavLst>
                                    </p:anim>
                                    <p:anim calcmode="lin" valueType="num">
                                      <p:cBhvr additive="base">
                                        <p:cTn id="98" dur="500" fill="hold"/>
                                        <p:tgtEl>
                                          <p:spTgt spid="6">
                                            <p:graphicEl>
                                              <a:dgm id="{75337460-1284-4823-8059-E95FE40BAE3D}"/>
                                            </p:graphic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6">
                                            <p:graphicEl>
                                              <a:dgm id="{F315EAF4-3B79-42E6-B51C-5DE0635DC942}"/>
                                            </p:graphicEl>
                                          </p:spTgt>
                                        </p:tgtEl>
                                        <p:attrNameLst>
                                          <p:attrName>style.visibility</p:attrName>
                                        </p:attrNameLst>
                                      </p:cBhvr>
                                      <p:to>
                                        <p:strVal val="visible"/>
                                      </p:to>
                                    </p:set>
                                    <p:anim calcmode="lin" valueType="num">
                                      <p:cBhvr additive="base">
                                        <p:cTn id="103" dur="500" fill="hold"/>
                                        <p:tgtEl>
                                          <p:spTgt spid="6">
                                            <p:graphicEl>
                                              <a:dgm id="{F315EAF4-3B79-42E6-B51C-5DE0635DC942}"/>
                                            </p:graphicEl>
                                          </p:spTgt>
                                        </p:tgtEl>
                                        <p:attrNameLst>
                                          <p:attrName>ppt_x</p:attrName>
                                        </p:attrNameLst>
                                      </p:cBhvr>
                                      <p:tavLst>
                                        <p:tav tm="0">
                                          <p:val>
                                            <p:strVal val="#ppt_x"/>
                                          </p:val>
                                        </p:tav>
                                        <p:tav tm="100000">
                                          <p:val>
                                            <p:strVal val="#ppt_x"/>
                                          </p:val>
                                        </p:tav>
                                      </p:tavLst>
                                    </p:anim>
                                    <p:anim calcmode="lin" valueType="num">
                                      <p:cBhvr additive="base">
                                        <p:cTn id="104" dur="500" fill="hold"/>
                                        <p:tgtEl>
                                          <p:spTgt spid="6">
                                            <p:graphicEl>
                                              <a:dgm id="{F315EAF4-3B79-42E6-B51C-5DE0635DC942}"/>
                                            </p:graphicEl>
                                          </p:spTgt>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6">
                                            <p:graphicEl>
                                              <a:dgm id="{B30AC089-8F8C-426F-8888-E1EF447687FD}"/>
                                            </p:graphicEl>
                                          </p:spTgt>
                                        </p:tgtEl>
                                        <p:attrNameLst>
                                          <p:attrName>style.visibility</p:attrName>
                                        </p:attrNameLst>
                                      </p:cBhvr>
                                      <p:to>
                                        <p:strVal val="visible"/>
                                      </p:to>
                                    </p:set>
                                    <p:anim calcmode="lin" valueType="num">
                                      <p:cBhvr additive="base">
                                        <p:cTn id="107" dur="500" fill="hold"/>
                                        <p:tgtEl>
                                          <p:spTgt spid="6">
                                            <p:graphicEl>
                                              <a:dgm id="{B30AC089-8F8C-426F-8888-E1EF447687FD}"/>
                                            </p:graphic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
                                            <p:graphicEl>
                                              <a:dgm id="{B30AC089-8F8C-426F-8888-E1EF447687F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Personal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dirty="0"/>
              <a:t>These accounts are related to </a:t>
            </a:r>
            <a:r>
              <a:rPr lang="en-US" b="1" dirty="0">
                <a:solidFill>
                  <a:srgbClr val="C00000"/>
                </a:solidFill>
              </a:rPr>
              <a:t>persons</a:t>
            </a:r>
            <a:r>
              <a:rPr lang="en-US" dirty="0"/>
              <a:t>. </a:t>
            </a:r>
          </a:p>
          <a:p>
            <a:pPr>
              <a:lnSpc>
                <a:spcPct val="150000"/>
              </a:lnSpc>
            </a:pPr>
            <a:r>
              <a:rPr lang="en-US" dirty="0"/>
              <a:t>These persons may be </a:t>
            </a:r>
            <a:r>
              <a:rPr lang="en-US" b="1" dirty="0">
                <a:solidFill>
                  <a:srgbClr val="C00000"/>
                </a:solidFill>
              </a:rPr>
              <a:t>natural persons </a:t>
            </a:r>
            <a:r>
              <a:rPr lang="en-US" dirty="0"/>
              <a:t>like Raj’s account, Rajesh’s account, Ramesh’s account, Suresh’s account, etc.</a:t>
            </a:r>
          </a:p>
          <a:p>
            <a:pPr>
              <a:lnSpc>
                <a:spcPct val="150000"/>
              </a:lnSpc>
            </a:pPr>
            <a:r>
              <a:rPr lang="en-US" dirty="0"/>
              <a:t>These persons can also be </a:t>
            </a:r>
            <a:r>
              <a:rPr lang="en-US" b="1" dirty="0">
                <a:solidFill>
                  <a:srgbClr val="C00000"/>
                </a:solidFill>
              </a:rPr>
              <a:t>artificial persons </a:t>
            </a:r>
            <a:r>
              <a:rPr lang="en-US" dirty="0"/>
              <a:t>like partnership firms, companies, bodies corporate, an association of persons, etc. </a:t>
            </a:r>
          </a:p>
          <a:p>
            <a:pPr>
              <a:lnSpc>
                <a:spcPct val="150000"/>
              </a:lnSpc>
            </a:pPr>
            <a:r>
              <a:rPr lang="en-US" dirty="0"/>
              <a:t>E.g., Rajesh and Suresh trading Co., Charitable trusts, XYZ Bank Ltd, ABC company Ltd, etc.</a:t>
            </a:r>
          </a:p>
        </p:txBody>
      </p:sp>
    </p:spTree>
    <p:extLst>
      <p:ext uri="{BB962C8B-B14F-4D97-AF65-F5344CB8AC3E}">
        <p14:creationId xmlns:p14="http://schemas.microsoft.com/office/powerpoint/2010/main" val="166655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Real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711202"/>
            <a:ext cx="11929641" cy="5742808"/>
          </a:xfrm>
        </p:spPr>
        <p:txBody>
          <a:bodyPr/>
          <a:lstStyle/>
          <a:p>
            <a:pPr>
              <a:lnSpc>
                <a:spcPct val="150000"/>
              </a:lnSpc>
            </a:pPr>
            <a:r>
              <a:rPr lang="en-US" dirty="0"/>
              <a:t>T</a:t>
            </a:r>
            <a:r>
              <a:rPr lang="en-US" altLang="en-US" dirty="0">
                <a:cs typeface="Times New Roman" panose="02020603050405020304" pitchFamily="18" charset="0"/>
              </a:rPr>
              <a:t>he accounts relating to </a:t>
            </a:r>
            <a:r>
              <a:rPr lang="en-US" altLang="en-US" b="1" dirty="0">
                <a:solidFill>
                  <a:srgbClr val="C00000"/>
                </a:solidFill>
                <a:cs typeface="Times New Roman" panose="02020603050405020304" pitchFamily="18" charset="0"/>
              </a:rPr>
              <a:t>goods and other property </a:t>
            </a:r>
            <a:r>
              <a:rPr lang="en-US" altLang="en-US" dirty="0">
                <a:cs typeface="Times New Roman" panose="02020603050405020304" pitchFamily="18" charset="0"/>
              </a:rPr>
              <a:t>are known as Real Accounts.</a:t>
            </a:r>
            <a:endParaRPr lang="en-US" dirty="0">
              <a:cs typeface="Times New Roman" panose="02020603050405020304" pitchFamily="18" charset="0"/>
            </a:endParaRPr>
          </a:p>
          <a:p>
            <a:pPr>
              <a:lnSpc>
                <a:spcPct val="150000"/>
              </a:lnSpc>
            </a:pPr>
            <a:r>
              <a:rPr lang="en-US" dirty="0"/>
              <a:t>They are further classified as Tangible real account and Intangible real accounts.</a:t>
            </a:r>
          </a:p>
          <a:p>
            <a:pPr lvl="1">
              <a:lnSpc>
                <a:spcPct val="150000"/>
              </a:lnSpc>
            </a:pPr>
            <a:r>
              <a:rPr lang="en-US" b="1" dirty="0">
                <a:solidFill>
                  <a:srgbClr val="C00000"/>
                </a:solidFill>
              </a:rPr>
              <a:t>Tangible Real Accounts</a:t>
            </a:r>
            <a:r>
              <a:rPr lang="en-US" dirty="0"/>
              <a:t>: These include assets that have a physical existence and can be touched. </a:t>
            </a:r>
          </a:p>
          <a:p>
            <a:pPr lvl="2">
              <a:lnSpc>
                <a:spcPct val="150000"/>
              </a:lnSpc>
            </a:pPr>
            <a:r>
              <a:rPr lang="en-US" dirty="0"/>
              <a:t>E.g., Building A/c, cash A/c, stationery A/c, inventory A/c, etc.</a:t>
            </a:r>
          </a:p>
          <a:p>
            <a:pPr lvl="1">
              <a:lnSpc>
                <a:spcPct val="150000"/>
              </a:lnSpc>
            </a:pPr>
            <a:r>
              <a:rPr lang="en-US" b="1" dirty="0">
                <a:solidFill>
                  <a:srgbClr val="C00000"/>
                </a:solidFill>
              </a:rPr>
              <a:t>Intangible Real Accounts</a:t>
            </a:r>
            <a:r>
              <a:rPr lang="en-US" dirty="0"/>
              <a:t>: These assets do not have any physical existence and cannot be touched. However, these can be measured in terms of money and have value. </a:t>
            </a:r>
          </a:p>
          <a:p>
            <a:pPr lvl="2">
              <a:lnSpc>
                <a:spcPct val="150000"/>
              </a:lnSpc>
            </a:pPr>
            <a:r>
              <a:rPr lang="en-US" dirty="0"/>
              <a:t>E.g., Goodwill, Patent, Copyright, Trademark, etc.</a:t>
            </a:r>
          </a:p>
        </p:txBody>
      </p:sp>
    </p:spTree>
    <p:extLst>
      <p:ext uri="{BB962C8B-B14F-4D97-AF65-F5344CB8AC3E}">
        <p14:creationId xmlns:p14="http://schemas.microsoft.com/office/powerpoint/2010/main" val="429276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Nominal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dirty="0"/>
              <a:t>These accounts are related to </a:t>
            </a:r>
            <a:r>
              <a:rPr lang="en-US" b="1" dirty="0">
                <a:solidFill>
                  <a:srgbClr val="C00000"/>
                </a:solidFill>
              </a:rPr>
              <a:t>income or gains and expenses or losses</a:t>
            </a:r>
            <a:r>
              <a:rPr lang="en-US" dirty="0"/>
              <a:t>. </a:t>
            </a:r>
          </a:p>
          <a:p>
            <a:pPr>
              <a:lnSpc>
                <a:spcPct val="150000"/>
              </a:lnSpc>
            </a:pPr>
            <a:r>
              <a:rPr lang="en-US" dirty="0"/>
              <a:t>E.g., Rent A/c, commission received A/c, salary A/c, wages A/c, conveyance A/c, etc.</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2383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Rules of Debit and Credit</a:t>
            </a:r>
          </a:p>
        </p:txBody>
      </p:sp>
    </p:spTree>
    <p:extLst>
      <p:ext uri="{BB962C8B-B14F-4D97-AF65-F5344CB8AC3E}">
        <p14:creationId xmlns:p14="http://schemas.microsoft.com/office/powerpoint/2010/main" val="119127043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Debit and Credit</a:t>
            </a:r>
          </a:p>
        </p:txBody>
      </p:sp>
      <p:pic>
        <p:nvPicPr>
          <p:cNvPr id="3" name="Picture 2" descr="Golden Rules of Accounting - Javatpoint">
            <a:extLst>
              <a:ext uri="{FF2B5EF4-FFF2-40B4-BE49-F238E27FC236}">
                <a16:creationId xmlns:a16="http://schemas.microsoft.com/office/drawing/2014/main" id="{FCE9DC67-CFF4-32C0-09F1-E819F544B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8" y="1212980"/>
            <a:ext cx="7800392" cy="432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7512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C3C9-6353-46BC-96D4-914B55B3CA15}"/>
              </a:ext>
            </a:extLst>
          </p:cNvPr>
          <p:cNvSpPr>
            <a:spLocks noGrp="1"/>
          </p:cNvSpPr>
          <p:nvPr>
            <p:ph type="title"/>
          </p:nvPr>
        </p:nvSpPr>
        <p:spPr/>
        <p:txBody>
          <a:bodyPr/>
          <a:lstStyle/>
          <a:p>
            <a:r>
              <a:rPr lang="en-IN" dirty="0"/>
              <a:t>Three Golden Rules of </a:t>
            </a:r>
            <a:r>
              <a:rPr lang="en-US" dirty="0"/>
              <a:t>Accounts</a:t>
            </a:r>
            <a:endParaRPr lang="en-IN" dirty="0"/>
          </a:p>
        </p:txBody>
      </p:sp>
      <p:graphicFrame>
        <p:nvGraphicFramePr>
          <p:cNvPr id="7" name="Content Placeholder 6">
            <a:extLst>
              <a:ext uri="{FF2B5EF4-FFF2-40B4-BE49-F238E27FC236}">
                <a16:creationId xmlns:a16="http://schemas.microsoft.com/office/drawing/2014/main" id="{0B6BFC54-62A8-4260-AC14-1CA6066E38DE}"/>
              </a:ext>
            </a:extLst>
          </p:cNvPr>
          <p:cNvGraphicFramePr>
            <a:graphicFrameLocks noGrp="1"/>
          </p:cNvGraphicFramePr>
          <p:nvPr>
            <p:ph idx="1"/>
            <p:extLst>
              <p:ext uri="{D42A27DB-BD31-4B8C-83A1-F6EECF244321}">
                <p14:modId xmlns:p14="http://schemas.microsoft.com/office/powerpoint/2010/main" val="3739453127"/>
              </p:ext>
            </p:extLst>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5441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graphicEl>
                                              <a:dgm id="{AF3941A1-288E-4160-A8C1-9D2BAB49160A}"/>
                                            </p:graphicEl>
                                          </p:spTgt>
                                        </p:tgtEl>
                                        <p:attrNameLst>
                                          <p:attrName>style.visibility</p:attrName>
                                        </p:attrNameLst>
                                      </p:cBhvr>
                                      <p:to>
                                        <p:strVal val="visible"/>
                                      </p:to>
                                    </p:set>
                                    <p:animEffect transition="in" filter="fade">
                                      <p:cBhvr>
                                        <p:cTn id="7" dur="1000"/>
                                        <p:tgtEl>
                                          <p:spTgt spid="7">
                                            <p:graphicEl>
                                              <a:dgm id="{AF3941A1-288E-4160-A8C1-9D2BAB49160A}"/>
                                            </p:graphicEl>
                                          </p:spTgt>
                                        </p:tgtEl>
                                      </p:cBhvr>
                                    </p:animEffect>
                                    <p:anim calcmode="lin" valueType="num">
                                      <p:cBhvr>
                                        <p:cTn id="8" dur="1000" fill="hold"/>
                                        <p:tgtEl>
                                          <p:spTgt spid="7">
                                            <p:graphicEl>
                                              <a:dgm id="{AF3941A1-288E-4160-A8C1-9D2BAB49160A}"/>
                                            </p:graphicEl>
                                          </p:spTgt>
                                        </p:tgtEl>
                                        <p:attrNameLst>
                                          <p:attrName>ppt_x</p:attrName>
                                        </p:attrNameLst>
                                      </p:cBhvr>
                                      <p:tavLst>
                                        <p:tav tm="0">
                                          <p:val>
                                            <p:strVal val="#ppt_x"/>
                                          </p:val>
                                        </p:tav>
                                        <p:tav tm="100000">
                                          <p:val>
                                            <p:strVal val="#ppt_x"/>
                                          </p:val>
                                        </p:tav>
                                      </p:tavLst>
                                    </p:anim>
                                    <p:anim calcmode="lin" valueType="num">
                                      <p:cBhvr>
                                        <p:cTn id="9" dur="1000" fill="hold"/>
                                        <p:tgtEl>
                                          <p:spTgt spid="7">
                                            <p:graphicEl>
                                              <a:dgm id="{AF3941A1-288E-4160-A8C1-9D2BAB49160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graphicEl>
                                              <a:dgm id="{0D9BCCB4-3B3C-46D3-BA89-F6D886DF991A}"/>
                                            </p:graphicEl>
                                          </p:spTgt>
                                        </p:tgtEl>
                                        <p:attrNameLst>
                                          <p:attrName>style.visibility</p:attrName>
                                        </p:attrNameLst>
                                      </p:cBhvr>
                                      <p:to>
                                        <p:strVal val="visible"/>
                                      </p:to>
                                    </p:set>
                                    <p:animEffect transition="in" filter="fade">
                                      <p:cBhvr>
                                        <p:cTn id="14" dur="1000"/>
                                        <p:tgtEl>
                                          <p:spTgt spid="7">
                                            <p:graphicEl>
                                              <a:dgm id="{0D9BCCB4-3B3C-46D3-BA89-F6D886DF991A}"/>
                                            </p:graphicEl>
                                          </p:spTgt>
                                        </p:tgtEl>
                                      </p:cBhvr>
                                    </p:animEffect>
                                    <p:anim calcmode="lin" valueType="num">
                                      <p:cBhvr>
                                        <p:cTn id="15" dur="1000" fill="hold"/>
                                        <p:tgtEl>
                                          <p:spTgt spid="7">
                                            <p:graphicEl>
                                              <a:dgm id="{0D9BCCB4-3B3C-46D3-BA89-F6D886DF991A}"/>
                                            </p:graphicEl>
                                          </p:spTgt>
                                        </p:tgtEl>
                                        <p:attrNameLst>
                                          <p:attrName>ppt_x</p:attrName>
                                        </p:attrNameLst>
                                      </p:cBhvr>
                                      <p:tavLst>
                                        <p:tav tm="0">
                                          <p:val>
                                            <p:strVal val="#ppt_x"/>
                                          </p:val>
                                        </p:tav>
                                        <p:tav tm="100000">
                                          <p:val>
                                            <p:strVal val="#ppt_x"/>
                                          </p:val>
                                        </p:tav>
                                      </p:tavLst>
                                    </p:anim>
                                    <p:anim calcmode="lin" valueType="num">
                                      <p:cBhvr>
                                        <p:cTn id="16" dur="1000" fill="hold"/>
                                        <p:tgtEl>
                                          <p:spTgt spid="7">
                                            <p:graphicEl>
                                              <a:dgm id="{0D9BCCB4-3B3C-46D3-BA89-F6D886DF991A}"/>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graphicEl>
                                              <a:dgm id="{8B6C876C-326B-4A26-B723-3F5959800A84}"/>
                                            </p:graphicEl>
                                          </p:spTgt>
                                        </p:tgtEl>
                                        <p:attrNameLst>
                                          <p:attrName>style.visibility</p:attrName>
                                        </p:attrNameLst>
                                      </p:cBhvr>
                                      <p:to>
                                        <p:strVal val="visible"/>
                                      </p:to>
                                    </p:set>
                                    <p:animEffect transition="in" filter="fade">
                                      <p:cBhvr>
                                        <p:cTn id="19" dur="1000"/>
                                        <p:tgtEl>
                                          <p:spTgt spid="7">
                                            <p:graphicEl>
                                              <a:dgm id="{8B6C876C-326B-4A26-B723-3F5959800A84}"/>
                                            </p:graphicEl>
                                          </p:spTgt>
                                        </p:tgtEl>
                                      </p:cBhvr>
                                    </p:animEffect>
                                    <p:anim calcmode="lin" valueType="num">
                                      <p:cBhvr>
                                        <p:cTn id="20" dur="1000" fill="hold"/>
                                        <p:tgtEl>
                                          <p:spTgt spid="7">
                                            <p:graphicEl>
                                              <a:dgm id="{8B6C876C-326B-4A26-B723-3F5959800A84}"/>
                                            </p:graphicEl>
                                          </p:spTgt>
                                        </p:tgtEl>
                                        <p:attrNameLst>
                                          <p:attrName>ppt_x</p:attrName>
                                        </p:attrNameLst>
                                      </p:cBhvr>
                                      <p:tavLst>
                                        <p:tav tm="0">
                                          <p:val>
                                            <p:strVal val="#ppt_x"/>
                                          </p:val>
                                        </p:tav>
                                        <p:tav tm="100000">
                                          <p:val>
                                            <p:strVal val="#ppt_x"/>
                                          </p:val>
                                        </p:tav>
                                      </p:tavLst>
                                    </p:anim>
                                    <p:anim calcmode="lin" valueType="num">
                                      <p:cBhvr>
                                        <p:cTn id="21" dur="1000" fill="hold"/>
                                        <p:tgtEl>
                                          <p:spTgt spid="7">
                                            <p:graphicEl>
                                              <a:dgm id="{8B6C876C-326B-4A26-B723-3F5959800A84}"/>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graphicEl>
                                              <a:dgm id="{54567C94-ACF6-4B15-8A54-05A2413A8D97}"/>
                                            </p:graphicEl>
                                          </p:spTgt>
                                        </p:tgtEl>
                                        <p:attrNameLst>
                                          <p:attrName>style.visibility</p:attrName>
                                        </p:attrNameLst>
                                      </p:cBhvr>
                                      <p:to>
                                        <p:strVal val="visible"/>
                                      </p:to>
                                    </p:set>
                                    <p:animEffect transition="in" filter="fade">
                                      <p:cBhvr>
                                        <p:cTn id="26" dur="1000"/>
                                        <p:tgtEl>
                                          <p:spTgt spid="7">
                                            <p:graphicEl>
                                              <a:dgm id="{54567C94-ACF6-4B15-8A54-05A2413A8D97}"/>
                                            </p:graphicEl>
                                          </p:spTgt>
                                        </p:tgtEl>
                                      </p:cBhvr>
                                    </p:animEffect>
                                    <p:anim calcmode="lin" valueType="num">
                                      <p:cBhvr>
                                        <p:cTn id="27" dur="1000" fill="hold"/>
                                        <p:tgtEl>
                                          <p:spTgt spid="7">
                                            <p:graphicEl>
                                              <a:dgm id="{54567C94-ACF6-4B15-8A54-05A2413A8D97}"/>
                                            </p:graphicEl>
                                          </p:spTgt>
                                        </p:tgtEl>
                                        <p:attrNameLst>
                                          <p:attrName>ppt_x</p:attrName>
                                        </p:attrNameLst>
                                      </p:cBhvr>
                                      <p:tavLst>
                                        <p:tav tm="0">
                                          <p:val>
                                            <p:strVal val="#ppt_x"/>
                                          </p:val>
                                        </p:tav>
                                        <p:tav tm="100000">
                                          <p:val>
                                            <p:strVal val="#ppt_x"/>
                                          </p:val>
                                        </p:tav>
                                      </p:tavLst>
                                    </p:anim>
                                    <p:anim calcmode="lin" valueType="num">
                                      <p:cBhvr>
                                        <p:cTn id="28" dur="1000" fill="hold"/>
                                        <p:tgtEl>
                                          <p:spTgt spid="7">
                                            <p:graphicEl>
                                              <a:dgm id="{54567C94-ACF6-4B15-8A54-05A2413A8D97}"/>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graphicEl>
                                              <a:dgm id="{67F3E864-61F5-449A-BDD0-604FDD8016EE}"/>
                                            </p:graphicEl>
                                          </p:spTgt>
                                        </p:tgtEl>
                                        <p:attrNameLst>
                                          <p:attrName>style.visibility</p:attrName>
                                        </p:attrNameLst>
                                      </p:cBhvr>
                                      <p:to>
                                        <p:strVal val="visible"/>
                                      </p:to>
                                    </p:set>
                                    <p:animEffect transition="in" filter="fade">
                                      <p:cBhvr>
                                        <p:cTn id="31" dur="1000"/>
                                        <p:tgtEl>
                                          <p:spTgt spid="7">
                                            <p:graphicEl>
                                              <a:dgm id="{67F3E864-61F5-449A-BDD0-604FDD8016EE}"/>
                                            </p:graphicEl>
                                          </p:spTgt>
                                        </p:tgtEl>
                                      </p:cBhvr>
                                    </p:animEffect>
                                    <p:anim calcmode="lin" valueType="num">
                                      <p:cBhvr>
                                        <p:cTn id="32" dur="1000" fill="hold"/>
                                        <p:tgtEl>
                                          <p:spTgt spid="7">
                                            <p:graphicEl>
                                              <a:dgm id="{67F3E864-61F5-449A-BDD0-604FDD8016EE}"/>
                                            </p:graphicEl>
                                          </p:spTgt>
                                        </p:tgtEl>
                                        <p:attrNameLst>
                                          <p:attrName>ppt_x</p:attrName>
                                        </p:attrNameLst>
                                      </p:cBhvr>
                                      <p:tavLst>
                                        <p:tav tm="0">
                                          <p:val>
                                            <p:strVal val="#ppt_x"/>
                                          </p:val>
                                        </p:tav>
                                        <p:tav tm="100000">
                                          <p:val>
                                            <p:strVal val="#ppt_x"/>
                                          </p:val>
                                        </p:tav>
                                      </p:tavLst>
                                    </p:anim>
                                    <p:anim calcmode="lin" valueType="num">
                                      <p:cBhvr>
                                        <p:cTn id="33" dur="1000" fill="hold"/>
                                        <p:tgtEl>
                                          <p:spTgt spid="7">
                                            <p:graphicEl>
                                              <a:dgm id="{67F3E864-61F5-449A-BDD0-604FDD8016EE}"/>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graphicEl>
                                              <a:dgm id="{2EC5CEB3-96C4-452D-AB37-E21BD1FE30DC}"/>
                                            </p:graphicEl>
                                          </p:spTgt>
                                        </p:tgtEl>
                                        <p:attrNameLst>
                                          <p:attrName>style.visibility</p:attrName>
                                        </p:attrNameLst>
                                      </p:cBhvr>
                                      <p:to>
                                        <p:strVal val="visible"/>
                                      </p:to>
                                    </p:set>
                                    <p:animEffect transition="in" filter="fade">
                                      <p:cBhvr>
                                        <p:cTn id="38" dur="1000"/>
                                        <p:tgtEl>
                                          <p:spTgt spid="7">
                                            <p:graphicEl>
                                              <a:dgm id="{2EC5CEB3-96C4-452D-AB37-E21BD1FE30DC}"/>
                                            </p:graphicEl>
                                          </p:spTgt>
                                        </p:tgtEl>
                                      </p:cBhvr>
                                    </p:animEffect>
                                    <p:anim calcmode="lin" valueType="num">
                                      <p:cBhvr>
                                        <p:cTn id="39" dur="1000" fill="hold"/>
                                        <p:tgtEl>
                                          <p:spTgt spid="7">
                                            <p:graphicEl>
                                              <a:dgm id="{2EC5CEB3-96C4-452D-AB37-E21BD1FE30DC}"/>
                                            </p:graphicEl>
                                          </p:spTgt>
                                        </p:tgtEl>
                                        <p:attrNameLst>
                                          <p:attrName>ppt_x</p:attrName>
                                        </p:attrNameLst>
                                      </p:cBhvr>
                                      <p:tavLst>
                                        <p:tav tm="0">
                                          <p:val>
                                            <p:strVal val="#ppt_x"/>
                                          </p:val>
                                        </p:tav>
                                        <p:tav tm="100000">
                                          <p:val>
                                            <p:strVal val="#ppt_x"/>
                                          </p:val>
                                        </p:tav>
                                      </p:tavLst>
                                    </p:anim>
                                    <p:anim calcmode="lin" valueType="num">
                                      <p:cBhvr>
                                        <p:cTn id="40" dur="1000" fill="hold"/>
                                        <p:tgtEl>
                                          <p:spTgt spid="7">
                                            <p:graphicEl>
                                              <a:dgm id="{2EC5CEB3-96C4-452D-AB37-E21BD1FE30DC}"/>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
                                            <p:graphicEl>
                                              <a:dgm id="{130E51A8-16D8-4AEC-A02C-8F23B2841AD1}"/>
                                            </p:graphicEl>
                                          </p:spTgt>
                                        </p:tgtEl>
                                        <p:attrNameLst>
                                          <p:attrName>style.visibility</p:attrName>
                                        </p:attrNameLst>
                                      </p:cBhvr>
                                      <p:to>
                                        <p:strVal val="visible"/>
                                      </p:to>
                                    </p:set>
                                    <p:animEffect transition="in" filter="fade">
                                      <p:cBhvr>
                                        <p:cTn id="43" dur="1000"/>
                                        <p:tgtEl>
                                          <p:spTgt spid="7">
                                            <p:graphicEl>
                                              <a:dgm id="{130E51A8-16D8-4AEC-A02C-8F23B2841AD1}"/>
                                            </p:graphicEl>
                                          </p:spTgt>
                                        </p:tgtEl>
                                      </p:cBhvr>
                                    </p:animEffect>
                                    <p:anim calcmode="lin" valueType="num">
                                      <p:cBhvr>
                                        <p:cTn id="44" dur="1000" fill="hold"/>
                                        <p:tgtEl>
                                          <p:spTgt spid="7">
                                            <p:graphicEl>
                                              <a:dgm id="{130E51A8-16D8-4AEC-A02C-8F23B2841AD1}"/>
                                            </p:graphicEl>
                                          </p:spTgt>
                                        </p:tgtEl>
                                        <p:attrNameLst>
                                          <p:attrName>ppt_x</p:attrName>
                                        </p:attrNameLst>
                                      </p:cBhvr>
                                      <p:tavLst>
                                        <p:tav tm="0">
                                          <p:val>
                                            <p:strVal val="#ppt_x"/>
                                          </p:val>
                                        </p:tav>
                                        <p:tav tm="100000">
                                          <p:val>
                                            <p:strVal val="#ppt_x"/>
                                          </p:val>
                                        </p:tav>
                                      </p:tavLst>
                                    </p:anim>
                                    <p:anim calcmode="lin" valueType="num">
                                      <p:cBhvr>
                                        <p:cTn id="45" dur="1000" fill="hold"/>
                                        <p:tgtEl>
                                          <p:spTgt spid="7">
                                            <p:graphicEl>
                                              <a:dgm id="{130E51A8-16D8-4AEC-A02C-8F23B2841AD1}"/>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7">
                                            <p:graphicEl>
                                              <a:dgm id="{E135CD61-5638-40C2-9853-AE8AE7F38533}"/>
                                            </p:graphicEl>
                                          </p:spTgt>
                                        </p:tgtEl>
                                        <p:attrNameLst>
                                          <p:attrName>style.visibility</p:attrName>
                                        </p:attrNameLst>
                                      </p:cBhvr>
                                      <p:to>
                                        <p:strVal val="visible"/>
                                      </p:to>
                                    </p:set>
                                    <p:animEffect transition="in" filter="fade">
                                      <p:cBhvr>
                                        <p:cTn id="50" dur="1000"/>
                                        <p:tgtEl>
                                          <p:spTgt spid="7">
                                            <p:graphicEl>
                                              <a:dgm id="{E135CD61-5638-40C2-9853-AE8AE7F38533}"/>
                                            </p:graphicEl>
                                          </p:spTgt>
                                        </p:tgtEl>
                                      </p:cBhvr>
                                    </p:animEffect>
                                    <p:anim calcmode="lin" valueType="num">
                                      <p:cBhvr>
                                        <p:cTn id="51" dur="1000" fill="hold"/>
                                        <p:tgtEl>
                                          <p:spTgt spid="7">
                                            <p:graphicEl>
                                              <a:dgm id="{E135CD61-5638-40C2-9853-AE8AE7F38533}"/>
                                            </p:graphicEl>
                                          </p:spTgt>
                                        </p:tgtEl>
                                        <p:attrNameLst>
                                          <p:attrName>ppt_x</p:attrName>
                                        </p:attrNameLst>
                                      </p:cBhvr>
                                      <p:tavLst>
                                        <p:tav tm="0">
                                          <p:val>
                                            <p:strVal val="#ppt_x"/>
                                          </p:val>
                                        </p:tav>
                                        <p:tav tm="100000">
                                          <p:val>
                                            <p:strVal val="#ppt_x"/>
                                          </p:val>
                                        </p:tav>
                                      </p:tavLst>
                                    </p:anim>
                                    <p:anim calcmode="lin" valueType="num">
                                      <p:cBhvr>
                                        <p:cTn id="52" dur="1000" fill="hold"/>
                                        <p:tgtEl>
                                          <p:spTgt spid="7">
                                            <p:graphicEl>
                                              <a:dgm id="{E135CD61-5638-40C2-9853-AE8AE7F38533}"/>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
                                            <p:graphicEl>
                                              <a:dgm id="{3EF536D7-8E66-4614-9616-A1571EFF2CD3}"/>
                                            </p:graphicEl>
                                          </p:spTgt>
                                        </p:tgtEl>
                                        <p:attrNameLst>
                                          <p:attrName>style.visibility</p:attrName>
                                        </p:attrNameLst>
                                      </p:cBhvr>
                                      <p:to>
                                        <p:strVal val="visible"/>
                                      </p:to>
                                    </p:set>
                                    <p:animEffect transition="in" filter="fade">
                                      <p:cBhvr>
                                        <p:cTn id="55" dur="1000"/>
                                        <p:tgtEl>
                                          <p:spTgt spid="7">
                                            <p:graphicEl>
                                              <a:dgm id="{3EF536D7-8E66-4614-9616-A1571EFF2CD3}"/>
                                            </p:graphicEl>
                                          </p:spTgt>
                                        </p:tgtEl>
                                      </p:cBhvr>
                                    </p:animEffect>
                                    <p:anim calcmode="lin" valueType="num">
                                      <p:cBhvr>
                                        <p:cTn id="56" dur="1000" fill="hold"/>
                                        <p:tgtEl>
                                          <p:spTgt spid="7">
                                            <p:graphicEl>
                                              <a:dgm id="{3EF536D7-8E66-4614-9616-A1571EFF2CD3}"/>
                                            </p:graphicEl>
                                          </p:spTgt>
                                        </p:tgtEl>
                                        <p:attrNameLst>
                                          <p:attrName>ppt_x</p:attrName>
                                        </p:attrNameLst>
                                      </p:cBhvr>
                                      <p:tavLst>
                                        <p:tav tm="0">
                                          <p:val>
                                            <p:strVal val="#ppt_x"/>
                                          </p:val>
                                        </p:tav>
                                        <p:tav tm="100000">
                                          <p:val>
                                            <p:strVal val="#ppt_x"/>
                                          </p:val>
                                        </p:tav>
                                      </p:tavLst>
                                    </p:anim>
                                    <p:anim calcmode="lin" valueType="num">
                                      <p:cBhvr>
                                        <p:cTn id="57" dur="1000" fill="hold"/>
                                        <p:tgtEl>
                                          <p:spTgt spid="7">
                                            <p:graphicEl>
                                              <a:dgm id="{3EF536D7-8E66-4614-9616-A1571EFF2CD3}"/>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7">
                                            <p:graphicEl>
                                              <a:dgm id="{7919B26A-3A6A-46F7-910C-E839EB91662F}"/>
                                            </p:graphicEl>
                                          </p:spTgt>
                                        </p:tgtEl>
                                        <p:attrNameLst>
                                          <p:attrName>style.visibility</p:attrName>
                                        </p:attrNameLst>
                                      </p:cBhvr>
                                      <p:to>
                                        <p:strVal val="visible"/>
                                      </p:to>
                                    </p:set>
                                    <p:animEffect transition="in" filter="fade">
                                      <p:cBhvr>
                                        <p:cTn id="62" dur="1000"/>
                                        <p:tgtEl>
                                          <p:spTgt spid="7">
                                            <p:graphicEl>
                                              <a:dgm id="{7919B26A-3A6A-46F7-910C-E839EB91662F}"/>
                                            </p:graphicEl>
                                          </p:spTgt>
                                        </p:tgtEl>
                                      </p:cBhvr>
                                    </p:animEffect>
                                    <p:anim calcmode="lin" valueType="num">
                                      <p:cBhvr>
                                        <p:cTn id="63" dur="1000" fill="hold"/>
                                        <p:tgtEl>
                                          <p:spTgt spid="7">
                                            <p:graphicEl>
                                              <a:dgm id="{7919B26A-3A6A-46F7-910C-E839EB91662F}"/>
                                            </p:graphicEl>
                                          </p:spTgt>
                                        </p:tgtEl>
                                        <p:attrNameLst>
                                          <p:attrName>ppt_x</p:attrName>
                                        </p:attrNameLst>
                                      </p:cBhvr>
                                      <p:tavLst>
                                        <p:tav tm="0">
                                          <p:val>
                                            <p:strVal val="#ppt_x"/>
                                          </p:val>
                                        </p:tav>
                                        <p:tav tm="100000">
                                          <p:val>
                                            <p:strVal val="#ppt_x"/>
                                          </p:val>
                                        </p:tav>
                                      </p:tavLst>
                                    </p:anim>
                                    <p:anim calcmode="lin" valueType="num">
                                      <p:cBhvr>
                                        <p:cTn id="64" dur="1000" fill="hold"/>
                                        <p:tgtEl>
                                          <p:spTgt spid="7">
                                            <p:graphicEl>
                                              <a:dgm id="{7919B26A-3A6A-46F7-910C-E839EB91662F}"/>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7">
                                            <p:graphicEl>
                                              <a:dgm id="{34A2FCBA-9F65-47DB-80C3-CACE21E9CAF6}"/>
                                            </p:graphicEl>
                                          </p:spTgt>
                                        </p:tgtEl>
                                        <p:attrNameLst>
                                          <p:attrName>style.visibility</p:attrName>
                                        </p:attrNameLst>
                                      </p:cBhvr>
                                      <p:to>
                                        <p:strVal val="visible"/>
                                      </p:to>
                                    </p:set>
                                    <p:animEffect transition="in" filter="fade">
                                      <p:cBhvr>
                                        <p:cTn id="67" dur="1000"/>
                                        <p:tgtEl>
                                          <p:spTgt spid="7">
                                            <p:graphicEl>
                                              <a:dgm id="{34A2FCBA-9F65-47DB-80C3-CACE21E9CAF6}"/>
                                            </p:graphicEl>
                                          </p:spTgt>
                                        </p:tgtEl>
                                      </p:cBhvr>
                                    </p:animEffect>
                                    <p:anim calcmode="lin" valueType="num">
                                      <p:cBhvr>
                                        <p:cTn id="68" dur="1000" fill="hold"/>
                                        <p:tgtEl>
                                          <p:spTgt spid="7">
                                            <p:graphicEl>
                                              <a:dgm id="{34A2FCBA-9F65-47DB-80C3-CACE21E9CAF6}"/>
                                            </p:graphicEl>
                                          </p:spTgt>
                                        </p:tgtEl>
                                        <p:attrNameLst>
                                          <p:attrName>ppt_x</p:attrName>
                                        </p:attrNameLst>
                                      </p:cBhvr>
                                      <p:tavLst>
                                        <p:tav tm="0">
                                          <p:val>
                                            <p:strVal val="#ppt_x"/>
                                          </p:val>
                                        </p:tav>
                                        <p:tav tm="100000">
                                          <p:val>
                                            <p:strVal val="#ppt_x"/>
                                          </p:val>
                                        </p:tav>
                                      </p:tavLst>
                                    </p:anim>
                                    <p:anim calcmode="lin" valueType="num">
                                      <p:cBhvr>
                                        <p:cTn id="69" dur="1000" fill="hold"/>
                                        <p:tgtEl>
                                          <p:spTgt spid="7">
                                            <p:graphicEl>
                                              <a:dgm id="{34A2FCBA-9F65-47DB-80C3-CACE21E9CAF6}"/>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7">
                                            <p:graphicEl>
                                              <a:dgm id="{583EEA77-9F8A-4895-9073-309848DED7D2}"/>
                                            </p:graphicEl>
                                          </p:spTgt>
                                        </p:tgtEl>
                                        <p:attrNameLst>
                                          <p:attrName>style.visibility</p:attrName>
                                        </p:attrNameLst>
                                      </p:cBhvr>
                                      <p:to>
                                        <p:strVal val="visible"/>
                                      </p:to>
                                    </p:set>
                                    <p:animEffect transition="in" filter="fade">
                                      <p:cBhvr>
                                        <p:cTn id="74" dur="1000"/>
                                        <p:tgtEl>
                                          <p:spTgt spid="7">
                                            <p:graphicEl>
                                              <a:dgm id="{583EEA77-9F8A-4895-9073-309848DED7D2}"/>
                                            </p:graphicEl>
                                          </p:spTgt>
                                        </p:tgtEl>
                                      </p:cBhvr>
                                    </p:animEffect>
                                    <p:anim calcmode="lin" valueType="num">
                                      <p:cBhvr>
                                        <p:cTn id="75" dur="1000" fill="hold"/>
                                        <p:tgtEl>
                                          <p:spTgt spid="7">
                                            <p:graphicEl>
                                              <a:dgm id="{583EEA77-9F8A-4895-9073-309848DED7D2}"/>
                                            </p:graphicEl>
                                          </p:spTgt>
                                        </p:tgtEl>
                                        <p:attrNameLst>
                                          <p:attrName>ppt_x</p:attrName>
                                        </p:attrNameLst>
                                      </p:cBhvr>
                                      <p:tavLst>
                                        <p:tav tm="0">
                                          <p:val>
                                            <p:strVal val="#ppt_x"/>
                                          </p:val>
                                        </p:tav>
                                        <p:tav tm="100000">
                                          <p:val>
                                            <p:strVal val="#ppt_x"/>
                                          </p:val>
                                        </p:tav>
                                      </p:tavLst>
                                    </p:anim>
                                    <p:anim calcmode="lin" valueType="num">
                                      <p:cBhvr>
                                        <p:cTn id="76" dur="1000" fill="hold"/>
                                        <p:tgtEl>
                                          <p:spTgt spid="7">
                                            <p:graphicEl>
                                              <a:dgm id="{583EEA77-9F8A-4895-9073-309848DED7D2}"/>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
                                            <p:graphicEl>
                                              <a:dgm id="{19069766-A7D3-4961-9D59-9F750B2C8AC6}"/>
                                            </p:graphicEl>
                                          </p:spTgt>
                                        </p:tgtEl>
                                        <p:attrNameLst>
                                          <p:attrName>style.visibility</p:attrName>
                                        </p:attrNameLst>
                                      </p:cBhvr>
                                      <p:to>
                                        <p:strVal val="visible"/>
                                      </p:to>
                                    </p:set>
                                    <p:animEffect transition="in" filter="fade">
                                      <p:cBhvr>
                                        <p:cTn id="79" dur="1000"/>
                                        <p:tgtEl>
                                          <p:spTgt spid="7">
                                            <p:graphicEl>
                                              <a:dgm id="{19069766-A7D3-4961-9D59-9F750B2C8AC6}"/>
                                            </p:graphicEl>
                                          </p:spTgt>
                                        </p:tgtEl>
                                      </p:cBhvr>
                                    </p:animEffect>
                                    <p:anim calcmode="lin" valueType="num">
                                      <p:cBhvr>
                                        <p:cTn id="80" dur="1000" fill="hold"/>
                                        <p:tgtEl>
                                          <p:spTgt spid="7">
                                            <p:graphicEl>
                                              <a:dgm id="{19069766-A7D3-4961-9D59-9F750B2C8AC6}"/>
                                            </p:graphicEl>
                                          </p:spTgt>
                                        </p:tgtEl>
                                        <p:attrNameLst>
                                          <p:attrName>ppt_x</p:attrName>
                                        </p:attrNameLst>
                                      </p:cBhvr>
                                      <p:tavLst>
                                        <p:tav tm="0">
                                          <p:val>
                                            <p:strVal val="#ppt_x"/>
                                          </p:val>
                                        </p:tav>
                                        <p:tav tm="100000">
                                          <p:val>
                                            <p:strVal val="#ppt_x"/>
                                          </p:val>
                                        </p:tav>
                                      </p:tavLst>
                                    </p:anim>
                                    <p:anim calcmode="lin" valueType="num">
                                      <p:cBhvr>
                                        <p:cTn id="81" dur="1000" fill="hold"/>
                                        <p:tgtEl>
                                          <p:spTgt spid="7">
                                            <p:graphicEl>
                                              <a:dgm id="{19069766-A7D3-4961-9D59-9F750B2C8AC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Rules for Personal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The account of the person who receives the benefit is debited and the account of the person who gives the benefit is Credited.</a:t>
            </a:r>
          </a:p>
          <a:p>
            <a:pPr>
              <a:lnSpc>
                <a:spcPct val="150000"/>
              </a:lnSpc>
            </a:pPr>
            <a:r>
              <a:rPr lang="en-US" altLang="en-US" dirty="0">
                <a:cs typeface="Times New Roman" panose="02020603050405020304" pitchFamily="18" charset="0"/>
              </a:rPr>
              <a:t>“</a:t>
            </a:r>
            <a:r>
              <a:rPr lang="en-US" altLang="en-US" b="1" dirty="0">
                <a:solidFill>
                  <a:srgbClr val="C00000"/>
                </a:solidFill>
                <a:cs typeface="Times New Roman" panose="02020603050405020304" pitchFamily="18" charset="0"/>
              </a:rPr>
              <a:t>DEBIT THE RECEIVER AND CREDIT THE GIVER</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E.g., Paid Rs. 500 to Vipul. </a:t>
            </a:r>
          </a:p>
          <a:p>
            <a:pPr lvl="1">
              <a:lnSpc>
                <a:spcPct val="150000"/>
              </a:lnSpc>
            </a:pPr>
            <a:r>
              <a:rPr lang="en-US" altLang="en-US" dirty="0">
                <a:cs typeface="Times New Roman" panose="02020603050405020304" pitchFamily="18" charset="0"/>
              </a:rPr>
              <a:t>Here, Vipul is the receiver, so his account will be debited.</a:t>
            </a:r>
          </a:p>
        </p:txBody>
      </p:sp>
    </p:spTree>
    <p:extLst>
      <p:ext uri="{BB962C8B-B14F-4D97-AF65-F5344CB8AC3E}">
        <p14:creationId xmlns:p14="http://schemas.microsoft.com/office/powerpoint/2010/main" val="377292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Rules for Real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When an asset comes into the business, the asset account is debited, because the asset gets the benefit. </a:t>
            </a:r>
          </a:p>
          <a:p>
            <a:pPr>
              <a:lnSpc>
                <a:spcPct val="150000"/>
              </a:lnSpc>
            </a:pPr>
            <a:r>
              <a:rPr lang="en-US" altLang="en-US" dirty="0">
                <a:cs typeface="Times New Roman" panose="02020603050405020304" pitchFamily="18" charset="0"/>
              </a:rPr>
              <a:t>Similarly, when an asset goes out of the business, the asset account is credited because it gives the benefit.</a:t>
            </a:r>
          </a:p>
          <a:p>
            <a:pPr>
              <a:lnSpc>
                <a:spcPct val="150000"/>
              </a:lnSpc>
            </a:pPr>
            <a:r>
              <a:rPr lang="en-US" altLang="en-US" dirty="0">
                <a:cs typeface="Times New Roman" panose="02020603050405020304" pitchFamily="18" charset="0"/>
              </a:rPr>
              <a:t>“</a:t>
            </a:r>
            <a:r>
              <a:rPr lang="en-US" altLang="en-US" b="1" dirty="0">
                <a:solidFill>
                  <a:srgbClr val="C00000"/>
                </a:solidFill>
                <a:cs typeface="Times New Roman" panose="02020603050405020304" pitchFamily="18" charset="0"/>
              </a:rPr>
              <a:t>DEBIT WHAT COMES IN AND CREDIT WHAT GOES OUT</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E.g., Sold goods to Mr. A for Rs. 1,000.</a:t>
            </a:r>
          </a:p>
          <a:p>
            <a:pPr lvl="1">
              <a:lnSpc>
                <a:spcPct val="150000"/>
              </a:lnSpc>
            </a:pPr>
            <a:r>
              <a:rPr lang="en-US" altLang="en-US" dirty="0">
                <a:cs typeface="Times New Roman" panose="02020603050405020304" pitchFamily="18" charset="0"/>
              </a:rPr>
              <a:t>Here, goods are going out from the business, so Sale of goods account will be credited.</a:t>
            </a:r>
          </a:p>
        </p:txBody>
      </p:sp>
    </p:spTree>
    <p:extLst>
      <p:ext uri="{BB962C8B-B14F-4D97-AF65-F5344CB8AC3E}">
        <p14:creationId xmlns:p14="http://schemas.microsoft.com/office/powerpoint/2010/main" val="73250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Rules for Nominal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When expenses or losses are incurred, their accounts must be debited. </a:t>
            </a:r>
          </a:p>
          <a:p>
            <a:pPr>
              <a:lnSpc>
                <a:spcPct val="150000"/>
              </a:lnSpc>
            </a:pPr>
            <a:r>
              <a:rPr lang="en-US" altLang="en-US" dirty="0">
                <a:cs typeface="Times New Roman" panose="02020603050405020304" pitchFamily="18" charset="0"/>
              </a:rPr>
              <a:t>Whenever, the incomes are received, the income account must be credited.</a:t>
            </a:r>
          </a:p>
          <a:p>
            <a:pPr>
              <a:lnSpc>
                <a:spcPct val="150000"/>
              </a:lnSpc>
            </a:pPr>
            <a:r>
              <a:rPr lang="en-US" altLang="en-US" dirty="0">
                <a:cs typeface="Times New Roman" panose="02020603050405020304" pitchFamily="18" charset="0"/>
              </a:rPr>
              <a:t>“</a:t>
            </a:r>
            <a:r>
              <a:rPr lang="en-US" altLang="en-US" b="1" dirty="0">
                <a:solidFill>
                  <a:srgbClr val="C00000"/>
                </a:solidFill>
                <a:cs typeface="Times New Roman" panose="02020603050405020304" pitchFamily="18" charset="0"/>
              </a:rPr>
              <a:t>DEBIT EXPENSES AND LOSSES AND CREDIT INCOMES AND GAINS</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E.g., Paid salaries Rs. 1,000.</a:t>
            </a:r>
          </a:p>
          <a:p>
            <a:pPr lvl="1">
              <a:lnSpc>
                <a:spcPct val="150000"/>
              </a:lnSpc>
            </a:pPr>
            <a:r>
              <a:rPr lang="en-US" altLang="en-US" dirty="0">
                <a:cs typeface="Times New Roman" panose="02020603050405020304" pitchFamily="18" charset="0"/>
              </a:rPr>
              <a:t>Here, salary is an expense, so Salaries account will be debited.</a:t>
            </a:r>
          </a:p>
        </p:txBody>
      </p:sp>
    </p:spTree>
    <p:extLst>
      <p:ext uri="{BB962C8B-B14F-4D97-AF65-F5344CB8AC3E}">
        <p14:creationId xmlns:p14="http://schemas.microsoft.com/office/powerpoint/2010/main" val="2263538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Voucher</a:t>
            </a:r>
          </a:p>
          <a:p>
            <a:pPr lvl="1"/>
            <a:r>
              <a:rPr lang="en-US" dirty="0"/>
              <a:t>It is a document supporting a business transaction, which has been entered in the books of account. </a:t>
            </a:r>
          </a:p>
          <a:p>
            <a:pPr lvl="1"/>
            <a:r>
              <a:rPr lang="en-US" dirty="0"/>
              <a:t>e.g., if a customer has made payment to us, we issue a receipt to him, this receipt is a Voucher.</a:t>
            </a:r>
          </a:p>
          <a:p>
            <a:pPr marL="457200" lvl="1" indent="0">
              <a:buNone/>
            </a:pPr>
            <a:r>
              <a:rPr lang="en-US" dirty="0"/>
              <a:t> </a:t>
            </a:r>
          </a:p>
          <a:p>
            <a:r>
              <a:rPr lang="en-US" b="1" dirty="0"/>
              <a:t>Debit</a:t>
            </a:r>
          </a:p>
          <a:p>
            <a:pPr lvl="1"/>
            <a:r>
              <a:rPr lang="en-US" dirty="0"/>
              <a:t>It is a left-hand side of an account. ‘To Debit’ means to write on the debit side of an account. </a:t>
            </a:r>
          </a:p>
          <a:p>
            <a:pPr marL="457200" lvl="1" indent="0">
              <a:buNone/>
            </a:pPr>
            <a:endParaRPr lang="en-US" dirty="0"/>
          </a:p>
          <a:p>
            <a:r>
              <a:rPr lang="en-US" b="1" dirty="0"/>
              <a:t>Credit</a:t>
            </a:r>
          </a:p>
          <a:p>
            <a:pPr lvl="1"/>
            <a:r>
              <a:rPr lang="en-US" dirty="0"/>
              <a:t>It is a right-hand side of an account. ‘To Credit’ means to write on the credit side of an account.</a:t>
            </a:r>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19760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altLang="en-US" sz="3600" dirty="0">
                <a:cs typeface="Times New Roman" panose="02020603050405020304" pitchFamily="18" charset="0"/>
              </a:rPr>
              <a:t>Steps for Debiting or Crediting An Account</a:t>
            </a:r>
            <a:endParaRPr lang="en-US" dirty="0">
              <a:cs typeface="Times New Roman" pitchFamily="18" charset="0"/>
            </a:endParaRPr>
          </a:p>
        </p:txBody>
      </p:sp>
      <p:graphicFrame>
        <p:nvGraphicFramePr>
          <p:cNvPr id="5" name="Content Placeholder 4">
            <a:extLst>
              <a:ext uri="{FF2B5EF4-FFF2-40B4-BE49-F238E27FC236}">
                <a16:creationId xmlns:a16="http://schemas.microsoft.com/office/drawing/2014/main" id="{9DCE0322-7649-8933-1AC4-64ACDE863FDF}"/>
              </a:ext>
            </a:extLst>
          </p:cNvPr>
          <p:cNvGraphicFramePr>
            <a:graphicFrameLocks noGrp="1"/>
          </p:cNvGraphicFramePr>
          <p:nvPr>
            <p:ph idx="1"/>
            <p:extLst>
              <p:ext uri="{D42A27DB-BD31-4B8C-83A1-F6EECF244321}">
                <p14:modId xmlns:p14="http://schemas.microsoft.com/office/powerpoint/2010/main" val="3937250114"/>
              </p:ext>
            </p:extLst>
          </p:nvPr>
        </p:nvGraphicFramePr>
        <p:xfrm>
          <a:off x="131180" y="1260087"/>
          <a:ext cx="11929641" cy="4516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4936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0C433AF-0260-4D9F-B95C-96AEA9F43BB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6A22FBB6-E88D-438E-8A4A-F8C78172184F}"/>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9204CAC6-5912-46A2-90E8-DE401BFBDEE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6061DE55-C4A5-43A8-80DE-AF047169DCF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70521FD4-C628-4054-9447-F6EE17A615C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1A2E54C-2047-4061-B833-2CC0D618917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E89F3A6F-B8C1-4EA7-B196-8527C73B21F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Characteristics of Accounting</a:t>
            </a:r>
          </a:p>
        </p:txBody>
      </p:sp>
    </p:spTree>
    <p:extLst>
      <p:ext uri="{BB962C8B-B14F-4D97-AF65-F5344CB8AC3E}">
        <p14:creationId xmlns:p14="http://schemas.microsoft.com/office/powerpoint/2010/main" val="89554554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Characteristics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50000"/>
              </a:lnSpc>
              <a:buFont typeface="+mj-lt"/>
              <a:buAutoNum type="arabicPeriod"/>
            </a:pPr>
            <a:r>
              <a:rPr lang="en-US" b="1" dirty="0"/>
              <a:t>Reliability</a:t>
            </a:r>
            <a:r>
              <a:rPr lang="gu-IN" b="1" dirty="0"/>
              <a:t> </a:t>
            </a:r>
            <a:r>
              <a:rPr lang="en-US" b="1" dirty="0"/>
              <a:t>(</a:t>
            </a:r>
            <a:r>
              <a:rPr lang="gu-IN" b="1" dirty="0"/>
              <a:t>વિશ્વસનીયતા/ભરોસાપાત્રતા) </a:t>
            </a:r>
            <a:endParaRPr lang="en-US" b="1" dirty="0"/>
          </a:p>
          <a:p>
            <a:pPr lvl="1">
              <a:lnSpc>
                <a:spcPct val="150000"/>
              </a:lnSpc>
            </a:pPr>
            <a:r>
              <a:rPr lang="en-US" dirty="0"/>
              <a:t>The </a:t>
            </a:r>
            <a:r>
              <a:rPr lang="en-US" b="1" dirty="0">
                <a:solidFill>
                  <a:srgbClr val="C00000"/>
                </a:solidFill>
              </a:rPr>
              <a:t>reliability of accounting</a:t>
            </a:r>
            <a:r>
              <a:rPr lang="en-US" dirty="0"/>
              <a:t> statistics is set by way of the correspondence between what the facts convey about the transactions or occasions that have occurred, measured, and displayed. </a:t>
            </a:r>
          </a:p>
          <a:p>
            <a:pPr lvl="1">
              <a:lnSpc>
                <a:spcPct val="150000"/>
              </a:lnSpc>
            </a:pPr>
            <a:r>
              <a:rPr lang="en-US" dirty="0"/>
              <a:t>A piece of dependable information should be free from error and bias and faithfully represents what it’s meant to represent. </a:t>
            </a:r>
          </a:p>
          <a:p>
            <a:pPr lvl="1">
              <a:lnSpc>
                <a:spcPct val="150000"/>
              </a:lnSpc>
            </a:pPr>
            <a:r>
              <a:rPr lang="en-US" dirty="0"/>
              <a:t>To make certain reliability, the facts disclosed should be credible and verifiable by way of unbiased events.</a:t>
            </a:r>
          </a:p>
        </p:txBody>
      </p:sp>
    </p:spTree>
    <p:extLst>
      <p:ext uri="{BB962C8B-B14F-4D97-AF65-F5344CB8AC3E}">
        <p14:creationId xmlns:p14="http://schemas.microsoft.com/office/powerpoint/2010/main" val="2470785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Characteristics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50000"/>
              </a:lnSpc>
              <a:buFont typeface="+mj-lt"/>
              <a:buAutoNum type="arabicPeriod" startAt="2"/>
            </a:pPr>
            <a:r>
              <a:rPr lang="en-US" b="1" dirty="0"/>
              <a:t>Relevance </a:t>
            </a:r>
            <a:r>
              <a:rPr lang="gu-IN" b="1" dirty="0"/>
              <a:t>(સુસંગતતા) </a:t>
            </a:r>
            <a:endParaRPr lang="en-US" dirty="0"/>
          </a:p>
          <a:p>
            <a:pPr lvl="1">
              <a:lnSpc>
                <a:spcPct val="150000"/>
              </a:lnSpc>
            </a:pPr>
            <a:r>
              <a:rPr lang="en-US" dirty="0"/>
              <a:t>To be </a:t>
            </a:r>
            <a:r>
              <a:rPr lang="en-US" b="1" dirty="0">
                <a:solidFill>
                  <a:srgbClr val="C00000"/>
                </a:solidFill>
              </a:rPr>
              <a:t>relevant</a:t>
            </a:r>
            <a:r>
              <a:rPr lang="en-US" dirty="0"/>
              <a:t>, facts have to be accessible in time, ought to help in prediction and feedback, and ought to affect the selections of customers with the aid of:</a:t>
            </a:r>
          </a:p>
          <a:p>
            <a:pPr lvl="2">
              <a:lnSpc>
                <a:spcPct val="150000"/>
              </a:lnSpc>
            </a:pPr>
            <a:r>
              <a:rPr lang="en-US" dirty="0"/>
              <a:t>assisting them to shape prediction about the results of past, current, or future events</a:t>
            </a:r>
          </a:p>
          <a:p>
            <a:pPr lvl="2">
              <a:lnSpc>
                <a:spcPct val="150000"/>
              </a:lnSpc>
            </a:pPr>
            <a:r>
              <a:rPr lang="en-US" dirty="0"/>
              <a:t>confirming or correcting their previous evaluations.</a:t>
            </a:r>
          </a:p>
          <a:p>
            <a:pPr marL="0" indent="0">
              <a:lnSpc>
                <a:spcPct val="150000"/>
              </a:lnSpc>
              <a:buNone/>
            </a:pPr>
            <a:endParaRPr lang="en-US" altLang="en-US" dirty="0">
              <a:cs typeface="Times New Roman" panose="02020603050405020304" pitchFamily="18" charset="0"/>
            </a:endParaRPr>
          </a:p>
        </p:txBody>
      </p:sp>
    </p:spTree>
    <p:extLst>
      <p:ext uri="{BB962C8B-B14F-4D97-AF65-F5344CB8AC3E}">
        <p14:creationId xmlns:p14="http://schemas.microsoft.com/office/powerpoint/2010/main" val="421983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Characteristics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50000"/>
              </a:lnSpc>
              <a:buFont typeface="+mj-lt"/>
              <a:buAutoNum type="arabicPeriod" startAt="3"/>
            </a:pPr>
            <a:r>
              <a:rPr lang="en-US" b="1" dirty="0"/>
              <a:t>Understandability </a:t>
            </a:r>
            <a:r>
              <a:rPr lang="gu-IN" b="1" dirty="0"/>
              <a:t>(સમજી શકાય તેવું)</a:t>
            </a:r>
            <a:endParaRPr lang="en-US" b="1" dirty="0"/>
          </a:p>
          <a:p>
            <a:pPr lvl="1">
              <a:lnSpc>
                <a:spcPct val="150000"/>
              </a:lnSpc>
            </a:pPr>
            <a:r>
              <a:rPr lang="en-US" b="1" dirty="0">
                <a:solidFill>
                  <a:srgbClr val="C00000"/>
                </a:solidFill>
              </a:rPr>
              <a:t>Understandability</a:t>
            </a:r>
            <a:r>
              <a:rPr lang="en-US" dirty="0"/>
              <a:t> is the capability of the decision-makers to interpret accounting information in an identical experience as it is organized and conveyed to them.</a:t>
            </a:r>
          </a:p>
          <a:p>
            <a:pPr lvl="1">
              <a:lnSpc>
                <a:spcPct val="150000"/>
              </a:lnSpc>
            </a:pPr>
            <a:r>
              <a:rPr lang="en-US" dirty="0"/>
              <a:t>The qualities that distinguish between the right and awful conversation during a message are integral to the understandability of the message. </a:t>
            </a:r>
          </a:p>
          <a:p>
            <a:pPr lvl="1">
              <a:lnSpc>
                <a:spcPct val="150000"/>
              </a:lnSpc>
            </a:pPr>
            <a:r>
              <a:rPr lang="en-US" dirty="0"/>
              <a:t>A message is said to be successfully communicated when it is interpreted through the receiver of the message in the equal experience in which the sender has sent. </a:t>
            </a:r>
          </a:p>
          <a:p>
            <a:pPr lvl="1">
              <a:lnSpc>
                <a:spcPct val="150000"/>
              </a:lnSpc>
            </a:pPr>
            <a:r>
              <a:rPr lang="en-US" dirty="0"/>
              <a:t>Accountants should present the same facts in the most intelligible manner without sacrificing relevance and reliability.</a:t>
            </a:r>
            <a:endParaRPr lang="en-US" altLang="en-US" dirty="0">
              <a:cs typeface="Times New Roman" panose="02020603050405020304" pitchFamily="18" charset="0"/>
            </a:endParaRPr>
          </a:p>
        </p:txBody>
      </p:sp>
    </p:spTree>
    <p:extLst>
      <p:ext uri="{BB962C8B-B14F-4D97-AF65-F5344CB8AC3E}">
        <p14:creationId xmlns:p14="http://schemas.microsoft.com/office/powerpoint/2010/main" val="491816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Characteristics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50000"/>
              </a:lnSpc>
              <a:buFont typeface="+mj-lt"/>
              <a:buAutoNum type="arabicPeriod" startAt="4"/>
            </a:pPr>
            <a:r>
              <a:rPr lang="en-US" b="1" dirty="0"/>
              <a:t>Comparability</a:t>
            </a:r>
          </a:p>
          <a:p>
            <a:pPr lvl="1">
              <a:lnSpc>
                <a:spcPct val="150000"/>
              </a:lnSpc>
            </a:pPr>
            <a:r>
              <a:rPr lang="en-US" dirty="0"/>
              <a:t>It is not ample that the economic data is applicable and dependable at a singular time, during a specific circumstance, or for a singular reporting entity. </a:t>
            </a:r>
          </a:p>
          <a:p>
            <a:pPr lvl="1">
              <a:lnSpc>
                <a:spcPct val="150000"/>
              </a:lnSpc>
            </a:pPr>
            <a:r>
              <a:rPr lang="en-US" dirty="0"/>
              <a:t>But it’s equally necessary that the purchasers of the regularly occurring motive economic reports can evaluate a variety of things of an entity over a definite time duration and with different entities. </a:t>
            </a:r>
          </a:p>
          <a:p>
            <a:pPr lvl="1">
              <a:lnSpc>
                <a:spcPct val="150000"/>
              </a:lnSpc>
            </a:pPr>
            <a:r>
              <a:rPr lang="en-US" dirty="0"/>
              <a:t>To be </a:t>
            </a:r>
            <a:r>
              <a:rPr lang="en-US" b="1" dirty="0">
                <a:solidFill>
                  <a:srgbClr val="C00000"/>
                </a:solidFill>
              </a:rPr>
              <a:t>comparable</a:t>
            </a:r>
            <a:r>
              <a:rPr lang="en-US" dirty="0"/>
              <a:t>, accounting reviews need to belong to a standard duration and use a frequent unit of size and structure of reporting.</a:t>
            </a:r>
          </a:p>
        </p:txBody>
      </p:sp>
    </p:spTree>
    <p:extLst>
      <p:ext uri="{BB962C8B-B14F-4D97-AF65-F5344CB8AC3E}">
        <p14:creationId xmlns:p14="http://schemas.microsoft.com/office/powerpoint/2010/main" val="3728283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Objectives of Accounting</a:t>
            </a:r>
          </a:p>
        </p:txBody>
      </p:sp>
    </p:spTree>
    <p:extLst>
      <p:ext uri="{BB962C8B-B14F-4D97-AF65-F5344CB8AC3E}">
        <p14:creationId xmlns:p14="http://schemas.microsoft.com/office/powerpoint/2010/main" val="119509308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446245" y="882260"/>
          <a:ext cx="9134670" cy="559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Objectives of Accounting</a:t>
            </a:r>
          </a:p>
        </p:txBody>
      </p:sp>
    </p:spTree>
    <p:extLst>
      <p:ext uri="{BB962C8B-B14F-4D97-AF65-F5344CB8AC3E}">
        <p14:creationId xmlns:p14="http://schemas.microsoft.com/office/powerpoint/2010/main" val="666803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610068F-0F18-4516-B255-BC5BBB07C16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984B8139-83F1-4669-9863-7D01911264E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55A4F742-8CD7-4259-B0C0-CF7A8ECD9F69}"/>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F957200E-0F01-4D2B-8A46-2F253BC6448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5F26BBD1-C478-4365-AA8E-9F7A8F690F0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52064C5C-FBF4-4B39-A50B-8BE16BFBBCA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E03E17AE-5593-419C-BD59-0E0EC791F33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49F6E9E7-5192-484D-BACE-3F74EF62B74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8DD4ADE8-F792-4B25-9673-EAC9B79EE0B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83727687-837F-420E-9E28-BBB362D276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Advantages and Disadvantages</a:t>
            </a:r>
            <a:br>
              <a:rPr lang="en-US" dirty="0"/>
            </a:br>
            <a:r>
              <a:rPr lang="en-US" dirty="0"/>
              <a:t>of Accounting</a:t>
            </a:r>
          </a:p>
        </p:txBody>
      </p:sp>
    </p:spTree>
    <p:extLst>
      <p:ext uri="{BB962C8B-B14F-4D97-AF65-F5344CB8AC3E}">
        <p14:creationId xmlns:p14="http://schemas.microsoft.com/office/powerpoint/2010/main" val="301304647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Advantages of Accounting</a:t>
            </a:r>
          </a:p>
        </p:txBody>
      </p:sp>
      <p:graphicFrame>
        <p:nvGraphicFramePr>
          <p:cNvPr id="4" name="Content Placeholder 3">
            <a:extLst>
              <a:ext uri="{FF2B5EF4-FFF2-40B4-BE49-F238E27FC236}">
                <a16:creationId xmlns:a16="http://schemas.microsoft.com/office/drawing/2014/main" id="{C915BDC6-0586-C190-E103-590E717B1174}"/>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2572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319A629-39EC-4EF2-B921-D520A32AA63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98F49D98-7700-435A-9B37-BD557DFA8DD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7059EE6-25F8-4C18-8D6B-09D12A75F31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A05A2F89-BDC0-454E-87AF-A96A9017FD2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C730B3C-4E25-4C5B-8FCD-47DCC1AD703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0E8B8BF-78B9-4529-BD0A-913BC95E73C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CB5486CC-5A00-4D32-AA73-DEB30E08BEBF}"/>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7C120823-42A0-40C6-B84B-AB90AE2536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Journal</a:t>
            </a:r>
          </a:p>
          <a:p>
            <a:pPr lvl="1"/>
            <a:r>
              <a:rPr lang="en-US" dirty="0"/>
              <a:t>It is a book of original entry in double entry book-keeping. It is a book in which a transaction is entered, immediately when it takes place. </a:t>
            </a:r>
          </a:p>
          <a:p>
            <a:pPr lvl="1"/>
            <a:r>
              <a:rPr lang="en-US" dirty="0"/>
              <a:t>The entry made in this book is called ‘Journal Entry’. </a:t>
            </a:r>
          </a:p>
          <a:p>
            <a:pPr marL="457200" lvl="1" indent="0">
              <a:buNone/>
            </a:pPr>
            <a:r>
              <a:rPr lang="en-US" dirty="0"/>
              <a:t> </a:t>
            </a:r>
          </a:p>
          <a:p>
            <a:r>
              <a:rPr lang="en-US" b="1" dirty="0"/>
              <a:t>Subsidiary Books</a:t>
            </a:r>
          </a:p>
          <a:p>
            <a:pPr lvl="1"/>
            <a:r>
              <a:rPr lang="en-US" dirty="0"/>
              <a:t>In a business where a large number of transactions take place daily, all transactions cannot be entered in one book called journal. </a:t>
            </a:r>
          </a:p>
          <a:p>
            <a:pPr lvl="1"/>
            <a:r>
              <a:rPr lang="en-US" dirty="0"/>
              <a:t>It will involve lot of time and labor. So, separate journals are kept for particular types of transactions, which are called subsidiary books. </a:t>
            </a:r>
          </a:p>
          <a:p>
            <a:pPr lvl="1"/>
            <a:r>
              <a:rPr lang="en-US" dirty="0"/>
              <a:t>E.g., for recording all credit transactions related to purchase of goods, a purchase book is kept.</a:t>
            </a:r>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4088380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Disadvantages of Accounting</a:t>
            </a:r>
          </a:p>
        </p:txBody>
      </p:sp>
      <p:graphicFrame>
        <p:nvGraphicFramePr>
          <p:cNvPr id="4" name="Content Placeholder 3">
            <a:extLst>
              <a:ext uri="{FF2B5EF4-FFF2-40B4-BE49-F238E27FC236}">
                <a16:creationId xmlns:a16="http://schemas.microsoft.com/office/drawing/2014/main" id="{164AA650-DADB-6E0D-C253-9136318FBFC2}"/>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7330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3A721B1-7998-4A69-AD3A-1CF9E9C1384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2FE120EF-875F-436D-BC40-30D847207CE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31C3FAF8-BBE9-460E-B3B0-67E89858036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DBCA7147-F628-4EA5-951F-25BD0764BDA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DD20482-0560-47AD-A313-2457BDD1109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60AA5790-6FBF-4F42-89C4-644592E1772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C20705A7-89B6-47B5-9D8E-A59DF64B31A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Branches of Accounting</a:t>
            </a:r>
          </a:p>
        </p:txBody>
      </p:sp>
    </p:spTree>
    <p:extLst>
      <p:ext uri="{BB962C8B-B14F-4D97-AF65-F5344CB8AC3E}">
        <p14:creationId xmlns:p14="http://schemas.microsoft.com/office/powerpoint/2010/main" val="990307723"/>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Branches of Accounting</a:t>
            </a:r>
          </a:p>
        </p:txBody>
      </p:sp>
      <p:graphicFrame>
        <p:nvGraphicFramePr>
          <p:cNvPr id="5" name="Content Placeholder 4">
            <a:extLst>
              <a:ext uri="{FF2B5EF4-FFF2-40B4-BE49-F238E27FC236}">
                <a16:creationId xmlns:a16="http://schemas.microsoft.com/office/drawing/2014/main" id="{69E94A1C-0AB9-45FA-E83C-92570885E779}"/>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9846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FDC659C-6E80-451F-8514-8007FE45DCC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62699E0B-BBDC-435B-9810-2E36358C8DC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5EA2A3C-65BA-42EC-8366-E512C96B25F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128031C1-3F7D-4E0D-A478-78DDA1C3BA4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FA6D200-C25A-4CB3-84BB-76B0DBCD6C6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6D17F27D-3C52-40F7-A8C3-88C84F4E95C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0B539AFB-05E7-49F7-9287-77983132B25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93AA4197-644C-43C5-B5CA-1F112480100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Stewardship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3428999"/>
            <a:ext cx="11929641" cy="3025009"/>
          </a:xfrm>
        </p:spPr>
        <p:txBody>
          <a:bodyPr/>
          <a:lstStyle/>
          <a:p>
            <a:pPr>
              <a:lnSpc>
                <a:spcPct val="150000"/>
              </a:lnSpc>
            </a:pPr>
            <a:r>
              <a:rPr lang="en-US" altLang="en-US" dirty="0">
                <a:cs typeface="Times New Roman" panose="02020603050405020304" pitchFamily="18" charset="0"/>
              </a:rPr>
              <a:t>The Steward is the manager, who is entirely responsible for the estate that owned by the owner.</a:t>
            </a:r>
          </a:p>
          <a:p>
            <a:pPr>
              <a:lnSpc>
                <a:spcPct val="150000"/>
              </a:lnSpc>
            </a:pPr>
            <a:r>
              <a:rPr lang="en-US" altLang="en-US" dirty="0">
                <a:cs typeface="Times New Roman" panose="02020603050405020304" pitchFamily="18" charset="0"/>
              </a:rPr>
              <a:t>The owner use to visit once in a year or two and would verify the financial transactions of his properties managed by the manager.</a:t>
            </a:r>
          </a:p>
        </p:txBody>
      </p:sp>
      <p:pic>
        <p:nvPicPr>
          <p:cNvPr id="1026" name="Picture 2" descr="The Truth About Biblical Stewardship (Part 2) — Christian Stewardship  Network">
            <a:extLst>
              <a:ext uri="{FF2B5EF4-FFF2-40B4-BE49-F238E27FC236}">
                <a16:creationId xmlns:a16="http://schemas.microsoft.com/office/drawing/2014/main" id="{1F2EDDB2-85A0-B311-35B8-B9812F8C5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474" y="711201"/>
            <a:ext cx="5971592" cy="261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15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Financial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Financial </a:t>
            </a:r>
            <a:r>
              <a:rPr lang="en-US" dirty="0">
                <a:cs typeface="Times New Roman" pitchFamily="18" charset="0"/>
              </a:rPr>
              <a:t>accounting is the original form of accounting.</a:t>
            </a:r>
            <a:endParaRPr lang="en-US" altLang="en-US" dirty="0">
              <a:cs typeface="Times New Roman" panose="02020603050405020304" pitchFamily="18" charset="0"/>
            </a:endParaRPr>
          </a:p>
          <a:p>
            <a:pPr>
              <a:lnSpc>
                <a:spcPct val="150000"/>
              </a:lnSpc>
            </a:pPr>
            <a:r>
              <a:rPr lang="en-US" altLang="en-US" dirty="0">
                <a:cs typeface="Times New Roman" panose="02020603050405020304" pitchFamily="18" charset="0"/>
              </a:rPr>
              <a:t>It </a:t>
            </a:r>
            <a:r>
              <a:rPr lang="en-US" dirty="0">
                <a:cs typeface="Times New Roman" pitchFamily="18" charset="0"/>
              </a:rPr>
              <a:t>is primarily concerned with record-keeping of financial transactions directed towards preparation of final accounts / statements.</a:t>
            </a:r>
            <a:endParaRPr lang="en-US" altLang="en-US" dirty="0">
              <a:cs typeface="Times New Roman" panose="02020603050405020304" pitchFamily="18" charset="0"/>
            </a:endParaRPr>
          </a:p>
          <a:p>
            <a:pPr>
              <a:lnSpc>
                <a:spcPct val="150000"/>
              </a:lnSpc>
            </a:pPr>
            <a:r>
              <a:rPr lang="en-US" altLang="en-US" dirty="0">
                <a:cs typeface="Times New Roman" panose="02020603050405020304" pitchFamily="18" charset="0"/>
              </a:rPr>
              <a:t>Its </a:t>
            </a:r>
            <a:r>
              <a:rPr lang="en-US" dirty="0">
                <a:cs typeface="Times New Roman" pitchFamily="18" charset="0"/>
              </a:rPr>
              <a:t>main purposes are :</a:t>
            </a:r>
          </a:p>
          <a:p>
            <a:pPr lvl="1">
              <a:lnSpc>
                <a:spcPct val="150000"/>
              </a:lnSpc>
            </a:pPr>
            <a:r>
              <a:rPr lang="en-US" dirty="0">
                <a:cs typeface="Times New Roman" pitchFamily="18" charset="0"/>
              </a:rPr>
              <a:t>Recording the transactions</a:t>
            </a:r>
          </a:p>
          <a:p>
            <a:pPr lvl="1">
              <a:lnSpc>
                <a:spcPct val="150000"/>
              </a:lnSpc>
            </a:pPr>
            <a:r>
              <a:rPr lang="en-US" dirty="0">
                <a:cs typeface="Times New Roman" pitchFamily="18" charset="0"/>
              </a:rPr>
              <a:t>Preparation of final accounts</a:t>
            </a:r>
          </a:p>
          <a:p>
            <a:pPr lvl="1">
              <a:lnSpc>
                <a:spcPct val="150000"/>
              </a:lnSpc>
            </a:pPr>
            <a:r>
              <a:rPr lang="en-US" dirty="0">
                <a:cs typeface="Times New Roman" pitchFamily="18" charset="0"/>
              </a:rPr>
              <a:t>Reporting to the users of accounting information</a:t>
            </a:r>
          </a:p>
          <a:p>
            <a:pPr>
              <a:lnSpc>
                <a:spcPct val="150000"/>
              </a:lnSpc>
            </a:pPr>
            <a:endParaRPr lang="en-US"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B5C2E6E4-4E3D-539B-9C1C-5192728AB384}"/>
              </a:ext>
            </a:extLst>
          </p:cNvPr>
          <p:cNvPicPr>
            <a:picLocks noChangeAspect="1"/>
          </p:cNvPicPr>
          <p:nvPr/>
        </p:nvPicPr>
        <p:blipFill>
          <a:blip r:embed="rId2"/>
          <a:stretch>
            <a:fillRect/>
          </a:stretch>
        </p:blipFill>
        <p:spPr>
          <a:xfrm>
            <a:off x="8612155" y="2814637"/>
            <a:ext cx="2761862" cy="2849045"/>
          </a:xfrm>
          <a:prstGeom prst="rect">
            <a:avLst/>
          </a:prstGeom>
        </p:spPr>
      </p:pic>
    </p:spTree>
    <p:extLst>
      <p:ext uri="{BB962C8B-B14F-4D97-AF65-F5344CB8AC3E}">
        <p14:creationId xmlns:p14="http://schemas.microsoft.com/office/powerpoint/2010/main" val="256728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Cost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3956180"/>
            <a:ext cx="11929641" cy="2497829"/>
          </a:xfrm>
        </p:spPr>
        <p:txBody>
          <a:bodyPr/>
          <a:lstStyle/>
          <a:p>
            <a:pPr>
              <a:lnSpc>
                <a:spcPct val="100000"/>
              </a:lnSpc>
            </a:pPr>
            <a:r>
              <a:rPr lang="en-US" altLang="en-US" dirty="0">
                <a:cs typeface="Times New Roman" panose="02020603050405020304" pitchFamily="18" charset="0"/>
              </a:rPr>
              <a:t>Cost accounting is that part of accounting which deals with the accumulation, classification, recording, allocation, summarization and reporting of current and future costs.</a:t>
            </a:r>
          </a:p>
          <a:p>
            <a:pPr>
              <a:lnSpc>
                <a:spcPct val="100000"/>
              </a:lnSpc>
            </a:pPr>
            <a:r>
              <a:rPr lang="en-US" altLang="en-US" dirty="0">
                <a:cs typeface="Times New Roman" panose="02020603050405020304" pitchFamily="18" charset="0"/>
              </a:rPr>
              <a:t>It is the systematic procedure for determining the cost per unit of the product or a service.</a:t>
            </a:r>
          </a:p>
        </p:txBody>
      </p:sp>
      <p:pic>
        <p:nvPicPr>
          <p:cNvPr id="4" name="Picture 3">
            <a:extLst>
              <a:ext uri="{FF2B5EF4-FFF2-40B4-BE49-F238E27FC236}">
                <a16:creationId xmlns:a16="http://schemas.microsoft.com/office/drawing/2014/main" id="{8481A69F-03B9-F4A4-E6A3-76ED68B5BFE8}"/>
              </a:ext>
            </a:extLst>
          </p:cNvPr>
          <p:cNvPicPr>
            <a:picLocks noChangeAspect="1"/>
          </p:cNvPicPr>
          <p:nvPr/>
        </p:nvPicPr>
        <p:blipFill>
          <a:blip r:embed="rId2"/>
          <a:stretch>
            <a:fillRect/>
          </a:stretch>
        </p:blipFill>
        <p:spPr>
          <a:xfrm>
            <a:off x="3247053" y="725197"/>
            <a:ext cx="6438123" cy="3053701"/>
          </a:xfrm>
          <a:prstGeom prst="rect">
            <a:avLst/>
          </a:prstGeom>
        </p:spPr>
      </p:pic>
    </p:spTree>
    <p:extLst>
      <p:ext uri="{BB962C8B-B14F-4D97-AF65-F5344CB8AC3E}">
        <p14:creationId xmlns:p14="http://schemas.microsoft.com/office/powerpoint/2010/main" val="284546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Management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4189445"/>
            <a:ext cx="11929641" cy="2264564"/>
          </a:xfrm>
        </p:spPr>
        <p:txBody>
          <a:bodyPr/>
          <a:lstStyle/>
          <a:p>
            <a:r>
              <a:rPr lang="en-US" altLang="en-US" dirty="0">
                <a:cs typeface="Times New Roman" panose="02020603050405020304" pitchFamily="18" charset="0"/>
              </a:rPr>
              <a:t>Management accounting is the combination of ‘Financial Accounting’ and ‘Cost Accounting’.</a:t>
            </a:r>
          </a:p>
          <a:p>
            <a:r>
              <a:rPr lang="en-US" altLang="en-US" dirty="0">
                <a:cs typeface="Times New Roman" panose="02020603050405020304" pitchFamily="18" charset="0"/>
              </a:rPr>
              <a:t>It is that part of accounting which is concerned with internal reporting to the top management.</a:t>
            </a:r>
          </a:p>
          <a:p>
            <a:r>
              <a:rPr lang="en-US" altLang="en-US" dirty="0">
                <a:cs typeface="Times New Roman" panose="02020603050405020304" pitchFamily="18" charset="0"/>
              </a:rPr>
              <a:t>It relates to planning, control and decision making.</a:t>
            </a:r>
          </a:p>
        </p:txBody>
      </p:sp>
      <p:pic>
        <p:nvPicPr>
          <p:cNvPr id="5" name="Picture 4">
            <a:extLst>
              <a:ext uri="{FF2B5EF4-FFF2-40B4-BE49-F238E27FC236}">
                <a16:creationId xmlns:a16="http://schemas.microsoft.com/office/drawing/2014/main" id="{DF599EFA-4DEF-8823-E363-1C108885B897}"/>
              </a:ext>
            </a:extLst>
          </p:cNvPr>
          <p:cNvPicPr>
            <a:picLocks noChangeAspect="1"/>
          </p:cNvPicPr>
          <p:nvPr/>
        </p:nvPicPr>
        <p:blipFill>
          <a:blip r:embed="rId2"/>
          <a:stretch>
            <a:fillRect/>
          </a:stretch>
        </p:blipFill>
        <p:spPr>
          <a:xfrm>
            <a:off x="2202023" y="875837"/>
            <a:ext cx="7641771" cy="3025897"/>
          </a:xfrm>
          <a:prstGeom prst="rect">
            <a:avLst/>
          </a:prstGeom>
        </p:spPr>
      </p:pic>
    </p:spTree>
    <p:extLst>
      <p:ext uri="{BB962C8B-B14F-4D97-AF65-F5344CB8AC3E}">
        <p14:creationId xmlns:p14="http://schemas.microsoft.com/office/powerpoint/2010/main" val="2424292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Social Responsibility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00000"/>
              </a:lnSpc>
            </a:pPr>
            <a:r>
              <a:rPr lang="en-US" altLang="en-US" dirty="0">
                <a:cs typeface="Times New Roman" panose="02020603050405020304" pitchFamily="18" charset="0"/>
              </a:rPr>
              <a:t>The days are away when business organization had objective of only profit earning.</a:t>
            </a:r>
          </a:p>
          <a:p>
            <a:pPr>
              <a:lnSpc>
                <a:spcPct val="100000"/>
              </a:lnSpc>
            </a:pPr>
            <a:r>
              <a:rPr lang="en-US" altLang="en-US" dirty="0">
                <a:cs typeface="Times New Roman" panose="02020603050405020304" pitchFamily="18" charset="0"/>
              </a:rPr>
              <a:t>The enterprise has not only to prove its utilization of funds for earning profit, but also has to work towards the well being of the society.</a:t>
            </a:r>
          </a:p>
          <a:p>
            <a:pPr>
              <a:lnSpc>
                <a:spcPct val="100000"/>
              </a:lnSpc>
            </a:pPr>
            <a:r>
              <a:rPr lang="en-US" altLang="en-US" dirty="0">
                <a:cs typeface="Times New Roman" panose="02020603050405020304" pitchFamily="18" charset="0"/>
              </a:rPr>
              <a:t>The Government of India has made it mandatory to make CSR (Corporate Social Responsibility Voluntary Disclosure) from 21</a:t>
            </a:r>
            <a:r>
              <a:rPr lang="en-US" altLang="en-US" baseline="30000" dirty="0">
                <a:cs typeface="Times New Roman" panose="02020603050405020304" pitchFamily="18" charset="0"/>
              </a:rPr>
              <a:t>st</a:t>
            </a:r>
            <a:r>
              <a:rPr lang="en-US" altLang="en-US" dirty="0">
                <a:cs typeface="Times New Roman" panose="02020603050405020304" pitchFamily="18" charset="0"/>
              </a:rPr>
              <a:t> December 2009.</a:t>
            </a:r>
          </a:p>
          <a:p>
            <a:pPr>
              <a:lnSpc>
                <a:spcPct val="100000"/>
              </a:lnSpc>
            </a:pPr>
            <a:r>
              <a:rPr lang="en-US" dirty="0">
                <a:cs typeface="Times New Roman" pitchFamily="18" charset="0"/>
              </a:rPr>
              <a:t>According to guidelines, business should cover some core elements, such as: Care for all stake holders, Ethical functioning, Respect to workers’ right and welfare, Respect for human rights, Respect for environment, Activities for social and inclusive development.</a:t>
            </a:r>
          </a:p>
        </p:txBody>
      </p:sp>
    </p:spTree>
    <p:extLst>
      <p:ext uri="{BB962C8B-B14F-4D97-AF65-F5344CB8AC3E}">
        <p14:creationId xmlns:p14="http://schemas.microsoft.com/office/powerpoint/2010/main" val="3786021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Human Resource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1" y="858416"/>
            <a:ext cx="8620933" cy="5595593"/>
          </a:xfrm>
        </p:spPr>
        <p:txBody>
          <a:bodyPr/>
          <a:lstStyle/>
          <a:p>
            <a:pPr>
              <a:lnSpc>
                <a:spcPct val="100000"/>
              </a:lnSpc>
            </a:pPr>
            <a:r>
              <a:rPr lang="en-US" altLang="en-US" dirty="0">
                <a:cs typeface="Times New Roman" panose="02020603050405020304" pitchFamily="18" charset="0"/>
              </a:rPr>
              <a:t>The human resources are vital for any enterprise having large number of employees.</a:t>
            </a:r>
          </a:p>
          <a:p>
            <a:pPr>
              <a:lnSpc>
                <a:spcPct val="100000"/>
              </a:lnSpc>
            </a:pPr>
            <a:r>
              <a:rPr lang="en-US" altLang="en-US" dirty="0">
                <a:cs typeface="Times New Roman" panose="02020603050405020304" pitchFamily="18" charset="0"/>
              </a:rPr>
              <a:t>The long term planning of qualitative human resource variables results in greater benefits in the long run.</a:t>
            </a:r>
          </a:p>
          <a:p>
            <a:pPr>
              <a:lnSpc>
                <a:spcPct val="100000"/>
              </a:lnSpc>
            </a:pPr>
            <a:r>
              <a:rPr lang="en-US" altLang="en-US" dirty="0">
                <a:cs typeface="Times New Roman" panose="02020603050405020304" pitchFamily="18" charset="0"/>
              </a:rPr>
              <a:t>An accountant always views assets (including human assets) as something with a value on the balance sheet as yet; Human Resource value does not appear as an ‘Asset’.</a:t>
            </a:r>
          </a:p>
          <a:p>
            <a:pPr>
              <a:lnSpc>
                <a:spcPct val="100000"/>
              </a:lnSpc>
            </a:pPr>
            <a:r>
              <a:rPr lang="en-US" dirty="0">
                <a:cs typeface="Times New Roman" pitchFamily="18" charset="0"/>
              </a:rPr>
              <a:t>The cost of HR encompasses: Cost of recruiting, Cost of selection, Cost of contracting, Cost of placing, Cost of training, Cost of orientation, Cost of promotion, Cost of improvement, Cost of substitution, Opportunity cost, Exit cost, Etc.</a:t>
            </a:r>
          </a:p>
        </p:txBody>
      </p:sp>
      <p:pic>
        <p:nvPicPr>
          <p:cNvPr id="4" name="Picture 3">
            <a:extLst>
              <a:ext uri="{FF2B5EF4-FFF2-40B4-BE49-F238E27FC236}">
                <a16:creationId xmlns:a16="http://schemas.microsoft.com/office/drawing/2014/main" id="{9DA3A14E-6C96-AC86-2501-857375A10AE1}"/>
              </a:ext>
            </a:extLst>
          </p:cNvPr>
          <p:cNvPicPr>
            <a:picLocks noChangeAspect="1"/>
          </p:cNvPicPr>
          <p:nvPr/>
        </p:nvPicPr>
        <p:blipFill>
          <a:blip r:embed="rId2"/>
          <a:stretch>
            <a:fillRect/>
          </a:stretch>
        </p:blipFill>
        <p:spPr>
          <a:xfrm>
            <a:off x="8825429" y="1047750"/>
            <a:ext cx="3235390" cy="4762500"/>
          </a:xfrm>
          <a:prstGeom prst="rect">
            <a:avLst/>
          </a:prstGeom>
        </p:spPr>
      </p:pic>
    </p:spTree>
    <p:extLst>
      <p:ext uri="{BB962C8B-B14F-4D97-AF65-F5344CB8AC3E}">
        <p14:creationId xmlns:p14="http://schemas.microsoft.com/office/powerpoint/2010/main" val="2482765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Environmental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617029" y="882105"/>
            <a:ext cx="6363476" cy="5590565"/>
          </a:xfrm>
        </p:spPr>
        <p:txBody>
          <a:bodyPr/>
          <a:lstStyle/>
          <a:p>
            <a:pPr>
              <a:lnSpc>
                <a:spcPct val="100000"/>
              </a:lnSpc>
            </a:pPr>
            <a:r>
              <a:rPr lang="en-US" altLang="en-US" dirty="0">
                <a:cs typeface="Times New Roman" panose="02020603050405020304" pitchFamily="18" charset="0"/>
              </a:rPr>
              <a:t>Responsibility towards environment has become one of the most crucial areas of social responsibility. </a:t>
            </a:r>
          </a:p>
          <a:p>
            <a:pPr>
              <a:lnSpc>
                <a:spcPct val="100000"/>
              </a:lnSpc>
            </a:pPr>
            <a:r>
              <a:rPr lang="en-US" altLang="en-US" dirty="0">
                <a:cs typeface="Times New Roman" panose="02020603050405020304" pitchFamily="18" charset="0"/>
              </a:rPr>
              <a:t>The era is alarming the global warming due to deforestation, pollution of air, water and sound. And it has tremendously affected the environment, not only its nearby areas but, of city, the country and nation at large.</a:t>
            </a:r>
          </a:p>
          <a:p>
            <a:pPr>
              <a:lnSpc>
                <a:spcPct val="100000"/>
              </a:lnSpc>
            </a:pPr>
            <a:r>
              <a:rPr lang="en-US" altLang="en-US" dirty="0">
                <a:cs typeface="Times New Roman" panose="02020603050405020304" pitchFamily="18" charset="0"/>
              </a:rPr>
              <a:t>A tradeoff between environmental protection and development is required.</a:t>
            </a:r>
          </a:p>
        </p:txBody>
      </p:sp>
      <p:pic>
        <p:nvPicPr>
          <p:cNvPr id="4" name="Picture 3">
            <a:extLst>
              <a:ext uri="{FF2B5EF4-FFF2-40B4-BE49-F238E27FC236}">
                <a16:creationId xmlns:a16="http://schemas.microsoft.com/office/drawing/2014/main" id="{7C761FA8-7202-817E-0B73-DAB5EE2410B7}"/>
              </a:ext>
            </a:extLst>
          </p:cNvPr>
          <p:cNvPicPr>
            <a:picLocks noChangeAspect="1"/>
          </p:cNvPicPr>
          <p:nvPr/>
        </p:nvPicPr>
        <p:blipFill>
          <a:blip r:embed="rId2"/>
          <a:stretch>
            <a:fillRect/>
          </a:stretch>
        </p:blipFill>
        <p:spPr>
          <a:xfrm>
            <a:off x="211495" y="954503"/>
            <a:ext cx="5302897" cy="4905121"/>
          </a:xfrm>
          <a:prstGeom prst="rect">
            <a:avLst/>
          </a:prstGeom>
        </p:spPr>
      </p:pic>
    </p:spTree>
    <p:extLst>
      <p:ext uri="{BB962C8B-B14F-4D97-AF65-F5344CB8AC3E}">
        <p14:creationId xmlns:p14="http://schemas.microsoft.com/office/powerpoint/2010/main" val="2096552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Account</a:t>
            </a:r>
          </a:p>
          <a:p>
            <a:pPr lvl="1"/>
            <a:r>
              <a:rPr lang="en-US" dirty="0"/>
              <a:t>An Account is a summarized record of the transactions at one place relating to one person, one kind of property or one class of expense or income. </a:t>
            </a:r>
          </a:p>
          <a:p>
            <a:pPr lvl="1"/>
            <a:r>
              <a:rPr lang="en-US" dirty="0"/>
              <a:t>Each account is divided into two parts. The left-hand side is called a debit side and a right-hand side is called a credit side. </a:t>
            </a:r>
          </a:p>
          <a:p>
            <a:pPr marL="457200" lvl="1" indent="0">
              <a:buNone/>
            </a:pPr>
            <a:r>
              <a:rPr lang="en-US" dirty="0"/>
              <a:t> </a:t>
            </a:r>
          </a:p>
          <a:p>
            <a:r>
              <a:rPr lang="en-US" b="1" dirty="0"/>
              <a:t>Ledger</a:t>
            </a:r>
          </a:p>
          <a:p>
            <a:pPr lvl="1"/>
            <a:r>
              <a:rPr lang="en-US" dirty="0"/>
              <a:t>It is a main book of account. </a:t>
            </a:r>
          </a:p>
          <a:p>
            <a:pPr lvl="1"/>
            <a:r>
              <a:rPr lang="en-US" dirty="0"/>
              <a:t>It is a book in which all accounts relating to persons, properties, incomes and expenses are prepared.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296377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Current Cost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4105469"/>
            <a:ext cx="11929641" cy="2348540"/>
          </a:xfrm>
        </p:spPr>
        <p:txBody>
          <a:bodyPr/>
          <a:lstStyle/>
          <a:p>
            <a:r>
              <a:rPr lang="en-US" altLang="en-US" dirty="0">
                <a:cs typeface="Times New Roman" panose="02020603050405020304" pitchFamily="18" charset="0"/>
              </a:rPr>
              <a:t>Current cost accounting attempts to provide more realistic approach of financial position of an enterprise by valuing assets at current replacement cost, rather than historical cost (the amount actually paid for them).</a:t>
            </a:r>
          </a:p>
          <a:p>
            <a:r>
              <a:rPr lang="en-US" altLang="en-US" dirty="0">
                <a:cs typeface="Times New Roman" panose="02020603050405020304" pitchFamily="18" charset="0"/>
              </a:rPr>
              <a:t>The problems that current cost accounting attempts to solve are obviously linked to inflation.</a:t>
            </a:r>
          </a:p>
        </p:txBody>
      </p:sp>
      <p:pic>
        <p:nvPicPr>
          <p:cNvPr id="4" name="Picture 3">
            <a:extLst>
              <a:ext uri="{FF2B5EF4-FFF2-40B4-BE49-F238E27FC236}">
                <a16:creationId xmlns:a16="http://schemas.microsoft.com/office/drawing/2014/main" id="{56E4FFBD-0217-3FE8-837D-7DCEB7924F19}"/>
              </a:ext>
            </a:extLst>
          </p:cNvPr>
          <p:cNvPicPr>
            <a:picLocks noChangeAspect="1"/>
          </p:cNvPicPr>
          <p:nvPr/>
        </p:nvPicPr>
        <p:blipFill>
          <a:blip r:embed="rId2"/>
          <a:stretch>
            <a:fillRect/>
          </a:stretch>
        </p:blipFill>
        <p:spPr>
          <a:xfrm>
            <a:off x="3107871" y="711201"/>
            <a:ext cx="5715000" cy="3000375"/>
          </a:xfrm>
          <a:prstGeom prst="rect">
            <a:avLst/>
          </a:prstGeom>
        </p:spPr>
      </p:pic>
    </p:spTree>
    <p:extLst>
      <p:ext uri="{BB962C8B-B14F-4D97-AF65-F5344CB8AC3E}">
        <p14:creationId xmlns:p14="http://schemas.microsoft.com/office/powerpoint/2010/main" val="3758848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Accounting Concepts</a:t>
            </a:r>
            <a:br>
              <a:rPr lang="en-US" dirty="0"/>
            </a:br>
            <a:r>
              <a:rPr lang="en-US" dirty="0"/>
              <a:t>and</a:t>
            </a:r>
            <a:br>
              <a:rPr lang="en-US" dirty="0"/>
            </a:br>
            <a:r>
              <a:rPr lang="en-US" dirty="0"/>
              <a:t>Accounting Conventions</a:t>
            </a:r>
          </a:p>
        </p:txBody>
      </p:sp>
    </p:spTree>
    <p:extLst>
      <p:ext uri="{BB962C8B-B14F-4D97-AF65-F5344CB8AC3E}">
        <p14:creationId xmlns:p14="http://schemas.microsoft.com/office/powerpoint/2010/main" val="3485482426"/>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0" y="0"/>
            <a:ext cx="6096000" cy="6608190"/>
          </a:xfrm>
          <a:prstGeom prst="rect">
            <a:avLst/>
          </a:prstGeom>
          <a:gradFill>
            <a:gsLst>
              <a:gs pos="0">
                <a:srgbClr val="562C32"/>
              </a:gs>
              <a:gs pos="50000">
                <a:srgbClr val="562C32"/>
              </a:gs>
              <a:gs pos="100000">
                <a:srgbClr val="7B3E4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just">
              <a:lnSpc>
                <a:spcPct val="120000"/>
              </a:lnSpc>
            </a:pPr>
            <a:endParaRPr lang="en-US" sz="3400" b="1" dirty="0"/>
          </a:p>
          <a:p>
            <a:pPr algn="ctr">
              <a:lnSpc>
                <a:spcPct val="120000"/>
              </a:lnSpc>
            </a:pPr>
            <a:r>
              <a:rPr lang="en-US" sz="3400" b="1" dirty="0"/>
              <a:t>Concepts of Accounting</a:t>
            </a:r>
          </a:p>
          <a:p>
            <a:pPr algn="just">
              <a:lnSpc>
                <a:spcPct val="120000"/>
              </a:lnSpc>
            </a:pPr>
            <a:endParaRPr lang="en-US" dirty="0"/>
          </a:p>
          <a:p>
            <a:pPr algn="just">
              <a:lnSpc>
                <a:spcPct val="120000"/>
              </a:lnSpc>
            </a:pPr>
            <a:endParaRPr lang="en-US" dirty="0"/>
          </a:p>
          <a:p>
            <a:pPr algn="just">
              <a:lnSpc>
                <a:spcPct val="120000"/>
              </a:lnSpc>
            </a:pPr>
            <a:r>
              <a:rPr lang="en-US" altLang="en-US" sz="2800" dirty="0">
                <a:cs typeface="Times New Roman" panose="02020603050405020304" pitchFamily="18" charset="0"/>
              </a:rPr>
              <a:t>The term accounting concepts refer to basic rules, assumptions, and principles which act as a primary  standard for recording business transactions and maintaining books of accounts.</a:t>
            </a:r>
          </a:p>
          <a:p>
            <a:pPr algn="just">
              <a:lnSpc>
                <a:spcPct val="120000"/>
              </a:lnSpc>
            </a:pPr>
            <a:endParaRPr lang="en-US" dirty="0"/>
          </a:p>
        </p:txBody>
      </p:sp>
      <p:sp>
        <p:nvSpPr>
          <p:cNvPr id="5" name="Slide Number Placeholder 3">
            <a:extLst>
              <a:ext uri="{FF2B5EF4-FFF2-40B4-BE49-F238E27FC236}">
                <a16:creationId xmlns:a16="http://schemas.microsoft.com/office/drawing/2014/main" id="{EE12068F-24B7-4166-B9B4-EA24B0B78576}"/>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72</a:t>
            </a:fld>
            <a:endParaRPr lang="en-US" b="1" dirty="0">
              <a:solidFill>
                <a:schemeClr val="tx1">
                  <a:lumMod val="90000"/>
                  <a:lumOff val="10000"/>
                </a:schemeClr>
              </a:solidFill>
              <a:latin typeface="+mn-lt"/>
            </a:endParaRPr>
          </a:p>
        </p:txBody>
      </p:sp>
      <p:sp>
        <p:nvSpPr>
          <p:cNvPr id="2" name="Content Placeholder 2">
            <a:extLst>
              <a:ext uri="{FF2B5EF4-FFF2-40B4-BE49-F238E27FC236}">
                <a16:creationId xmlns:a16="http://schemas.microsoft.com/office/drawing/2014/main" id="{55983218-728F-003E-6B1F-CF9B6036F9B8}"/>
              </a:ext>
            </a:extLst>
          </p:cNvPr>
          <p:cNvSpPr txBox="1">
            <a:spLocks/>
          </p:cNvSpPr>
          <p:nvPr/>
        </p:nvSpPr>
        <p:spPr>
          <a:xfrm>
            <a:off x="6456783" y="1091682"/>
            <a:ext cx="5598367" cy="45445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cs typeface="Times New Roman" pitchFamily="18" charset="0"/>
              </a:rPr>
              <a:t>Money Measurement Concept</a:t>
            </a:r>
          </a:p>
          <a:p>
            <a:pPr marL="514350" indent="-514350">
              <a:buFont typeface="+mj-lt"/>
              <a:buAutoNum type="arabicPeriod"/>
              <a:defRPr/>
            </a:pPr>
            <a:r>
              <a:rPr lang="en-US" dirty="0">
                <a:cs typeface="Times New Roman" pitchFamily="18" charset="0"/>
              </a:rPr>
              <a:t>The Going Concern Concept</a:t>
            </a:r>
          </a:p>
          <a:p>
            <a:pPr marL="514350" indent="-514350">
              <a:buFont typeface="+mj-lt"/>
              <a:buAutoNum type="arabicPeriod"/>
              <a:defRPr/>
            </a:pPr>
            <a:r>
              <a:rPr lang="en-US" dirty="0">
                <a:cs typeface="Times New Roman" pitchFamily="18" charset="0"/>
              </a:rPr>
              <a:t>The Business Entity Concept</a:t>
            </a:r>
          </a:p>
          <a:p>
            <a:pPr marL="514350" indent="-514350">
              <a:buFont typeface="Arial" charset="0"/>
              <a:buAutoNum type="arabicPeriod"/>
              <a:defRPr/>
            </a:pPr>
            <a:r>
              <a:rPr lang="en-US" dirty="0">
                <a:cs typeface="Times New Roman" pitchFamily="18" charset="0"/>
              </a:rPr>
              <a:t>The Realization Concept</a:t>
            </a:r>
          </a:p>
          <a:p>
            <a:pPr marL="514350" indent="-514350">
              <a:buFont typeface="Arial" charset="0"/>
              <a:buAutoNum type="arabicPeriod"/>
              <a:defRPr/>
            </a:pPr>
            <a:r>
              <a:rPr lang="en-US" dirty="0">
                <a:cs typeface="Times New Roman" pitchFamily="18" charset="0"/>
              </a:rPr>
              <a:t>Accrual / Matching Concept</a:t>
            </a:r>
          </a:p>
          <a:p>
            <a:pPr marL="514350" indent="-514350">
              <a:buFont typeface="Arial" charset="0"/>
              <a:buAutoNum type="arabicPeriod"/>
              <a:defRPr/>
            </a:pPr>
            <a:r>
              <a:rPr lang="en-US" dirty="0">
                <a:cs typeface="Times New Roman" pitchFamily="18" charset="0"/>
              </a:rPr>
              <a:t>Historical Cost Concept</a:t>
            </a:r>
          </a:p>
          <a:p>
            <a:pPr marL="514350" indent="-514350">
              <a:buFont typeface="Arial" charset="0"/>
              <a:buAutoNum type="arabicPeriod"/>
              <a:defRPr/>
            </a:pPr>
            <a:r>
              <a:rPr lang="en-US" dirty="0">
                <a:cs typeface="Times New Roman" pitchFamily="18" charset="0"/>
              </a:rPr>
              <a:t>Periodicity Concept</a:t>
            </a:r>
          </a:p>
          <a:p>
            <a:pPr marL="514350" indent="-514350">
              <a:buFont typeface="Arial" charset="0"/>
              <a:buAutoNum type="arabicPeriod"/>
              <a:defRPr/>
            </a:pPr>
            <a:r>
              <a:rPr lang="en-US" dirty="0">
                <a:cs typeface="Times New Roman" pitchFamily="18" charset="0"/>
              </a:rPr>
              <a:t>Dual Aspect Concept</a:t>
            </a:r>
            <a:endParaRPr lang="en-IN" dirty="0">
              <a:cs typeface="Times New Roman" pitchFamily="18" charset="0"/>
            </a:endParaRPr>
          </a:p>
        </p:txBody>
      </p:sp>
    </p:spTree>
    <p:extLst>
      <p:ext uri="{BB962C8B-B14F-4D97-AF65-F5344CB8AC3E}">
        <p14:creationId xmlns:p14="http://schemas.microsoft.com/office/powerpoint/2010/main" val="2463177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Money Measurement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234473" y="863444"/>
            <a:ext cx="6826348" cy="5590565"/>
          </a:xfrm>
        </p:spPr>
        <p:txBody>
          <a:bodyPr/>
          <a:lstStyle/>
          <a:p>
            <a:pPr>
              <a:lnSpc>
                <a:spcPct val="100000"/>
              </a:lnSpc>
            </a:pPr>
            <a:r>
              <a:rPr lang="en-US" altLang="en-US" dirty="0">
                <a:cs typeface="Times New Roman" panose="02020603050405020304" pitchFamily="18" charset="0"/>
              </a:rPr>
              <a:t>All business transactions are expressed, recorded and measured only in terms of money.</a:t>
            </a:r>
          </a:p>
          <a:p>
            <a:pPr>
              <a:lnSpc>
                <a:spcPct val="100000"/>
              </a:lnSpc>
            </a:pPr>
            <a:r>
              <a:rPr lang="en-US" altLang="en-US" dirty="0">
                <a:cs typeface="Times New Roman" panose="02020603050405020304" pitchFamily="18" charset="0"/>
              </a:rPr>
              <a:t>Monetary Unit – money is the common denominator. </a:t>
            </a:r>
          </a:p>
          <a:p>
            <a:pPr>
              <a:lnSpc>
                <a:spcPct val="100000"/>
              </a:lnSpc>
            </a:pPr>
            <a:r>
              <a:rPr lang="en-US" altLang="en-US" dirty="0">
                <a:cs typeface="Times New Roman" panose="02020603050405020304" pitchFamily="18" charset="0"/>
              </a:rPr>
              <a:t>In India, Rupee is the unit.</a:t>
            </a:r>
          </a:p>
          <a:p>
            <a:pPr>
              <a:lnSpc>
                <a:spcPct val="100000"/>
              </a:lnSpc>
            </a:pPr>
            <a:r>
              <a:rPr lang="en-US" altLang="en-US" dirty="0">
                <a:cs typeface="Times New Roman" panose="02020603050405020304" pitchFamily="18" charset="0"/>
              </a:rPr>
              <a:t>E.g., Accounting doesn’t tell how good the quality of employees’ skills are although this is important for the success of the business.</a:t>
            </a:r>
            <a:endParaRPr lang="en-IN"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59894574-BDFA-84C5-6FFB-F4EE9B4D431D}"/>
              </a:ext>
            </a:extLst>
          </p:cNvPr>
          <p:cNvPicPr>
            <a:picLocks noChangeAspect="1"/>
          </p:cNvPicPr>
          <p:nvPr/>
        </p:nvPicPr>
        <p:blipFill>
          <a:blip r:embed="rId2"/>
          <a:stretch>
            <a:fillRect/>
          </a:stretch>
        </p:blipFill>
        <p:spPr>
          <a:xfrm>
            <a:off x="503464" y="954444"/>
            <a:ext cx="4245818" cy="4762500"/>
          </a:xfrm>
          <a:prstGeom prst="rect">
            <a:avLst/>
          </a:prstGeom>
        </p:spPr>
      </p:pic>
    </p:spTree>
    <p:extLst>
      <p:ext uri="{BB962C8B-B14F-4D97-AF65-F5344CB8AC3E}">
        <p14:creationId xmlns:p14="http://schemas.microsoft.com/office/powerpoint/2010/main" val="3665543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The Going Concern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999583" y="863444"/>
            <a:ext cx="6061237" cy="5590565"/>
          </a:xfrm>
        </p:spPr>
        <p:txBody>
          <a:bodyPr/>
          <a:lstStyle/>
          <a:p>
            <a:pPr>
              <a:lnSpc>
                <a:spcPct val="100000"/>
              </a:lnSpc>
            </a:pPr>
            <a:r>
              <a:rPr lang="en-US" altLang="en-US" dirty="0">
                <a:cs typeface="Times New Roman" panose="02020603050405020304" pitchFamily="18" charset="0"/>
              </a:rPr>
              <a:t>This concept implies that the business will continue to operate for the foreseeable future.</a:t>
            </a:r>
          </a:p>
          <a:p>
            <a:pPr>
              <a:lnSpc>
                <a:spcPct val="100000"/>
              </a:lnSpc>
            </a:pPr>
            <a:r>
              <a:rPr lang="en-US" altLang="en-US" dirty="0">
                <a:cs typeface="Times New Roman" panose="02020603050405020304" pitchFamily="18" charset="0"/>
              </a:rPr>
              <a:t>Going Concern – company to last long enough to fulfill objectives and commitments.</a:t>
            </a:r>
          </a:p>
          <a:p>
            <a:pPr>
              <a:lnSpc>
                <a:spcPct val="100000"/>
              </a:lnSpc>
            </a:pPr>
            <a:r>
              <a:rPr lang="en-US" altLang="en-US" dirty="0">
                <a:cs typeface="Times New Roman" panose="02020603050405020304" pitchFamily="18" charset="0"/>
              </a:rPr>
              <a:t>It is like continuous process, even if the founder of the business dies, business doesn’t stop.</a:t>
            </a:r>
            <a:endParaRPr lang="en-IN"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12FD3611-88A3-2C9E-2BEC-DF9A53F3AAE7}"/>
              </a:ext>
            </a:extLst>
          </p:cNvPr>
          <p:cNvPicPr>
            <a:picLocks noChangeAspect="1"/>
          </p:cNvPicPr>
          <p:nvPr/>
        </p:nvPicPr>
        <p:blipFill>
          <a:blip r:embed="rId2"/>
          <a:stretch>
            <a:fillRect/>
          </a:stretch>
        </p:blipFill>
        <p:spPr>
          <a:xfrm>
            <a:off x="261258" y="973105"/>
            <a:ext cx="5430416" cy="4762500"/>
          </a:xfrm>
          <a:prstGeom prst="rect">
            <a:avLst/>
          </a:prstGeom>
        </p:spPr>
      </p:pic>
    </p:spTree>
    <p:extLst>
      <p:ext uri="{BB962C8B-B14F-4D97-AF65-F5344CB8AC3E}">
        <p14:creationId xmlns:p14="http://schemas.microsoft.com/office/powerpoint/2010/main" val="89789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Business Entity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00000"/>
              </a:lnSpc>
            </a:pPr>
            <a:r>
              <a:rPr lang="en-US" altLang="en-US" dirty="0">
                <a:cs typeface="Times New Roman" panose="02020603050405020304" pitchFamily="18" charset="0"/>
              </a:rPr>
              <a:t>Business is distinct from the owners.</a:t>
            </a:r>
          </a:p>
          <a:p>
            <a:pPr>
              <a:lnSpc>
                <a:spcPct val="100000"/>
              </a:lnSpc>
            </a:pPr>
            <a:r>
              <a:rPr lang="en-US" altLang="en-US" dirty="0">
                <a:cs typeface="Times New Roman" panose="02020603050405020304" pitchFamily="18" charset="0"/>
              </a:rPr>
              <a:t>This concept implies that the affairs of a business are to be treated as being quite separate from the non-business activities of its owners.</a:t>
            </a:r>
          </a:p>
          <a:p>
            <a:pPr>
              <a:lnSpc>
                <a:spcPct val="100000"/>
              </a:lnSpc>
            </a:pPr>
            <a:r>
              <a:rPr lang="en-US" altLang="en-US" dirty="0">
                <a:cs typeface="Times New Roman" panose="02020603050405020304" pitchFamily="18" charset="0"/>
              </a:rPr>
              <a:t>Personal transactions of the owner should not be included.</a:t>
            </a:r>
          </a:p>
          <a:p>
            <a:pPr>
              <a:lnSpc>
                <a:spcPct val="100000"/>
              </a:lnSpc>
            </a:pPr>
            <a:r>
              <a:rPr lang="en-US" altLang="en-US" dirty="0">
                <a:cs typeface="Times New Roman" panose="02020603050405020304" pitchFamily="18" charset="0"/>
              </a:rPr>
              <a:t>Economic Entity – Company keeps its activity separate from its owners and other businesses.</a:t>
            </a:r>
          </a:p>
          <a:p>
            <a:pPr>
              <a:lnSpc>
                <a:spcPct val="100000"/>
              </a:lnSpc>
            </a:pPr>
            <a:r>
              <a:rPr lang="en-US" altLang="en-US" dirty="0">
                <a:cs typeface="Times New Roman" panose="02020603050405020304" pitchFamily="18" charset="0"/>
              </a:rPr>
              <a:t>Accounting record takes note of the dealing between business and owners just like outsiders. (Drawing and Capital)</a:t>
            </a:r>
          </a:p>
          <a:p>
            <a:pPr>
              <a:lnSpc>
                <a:spcPct val="100000"/>
              </a:lnSpc>
            </a:pPr>
            <a:r>
              <a:rPr lang="en-US" altLang="en-US" dirty="0">
                <a:cs typeface="Times New Roman" panose="02020603050405020304" pitchFamily="18" charset="0"/>
              </a:rPr>
              <a:t>E.g., A Director’s private car should not be included in the fixed assets of the company.</a:t>
            </a:r>
            <a:endParaRPr lang="en-IN" altLang="en-US" dirty="0">
              <a:cs typeface="Times New Roman" panose="02020603050405020304" pitchFamily="18" charset="0"/>
            </a:endParaRPr>
          </a:p>
          <a:p>
            <a:pPr marL="0" indent="0">
              <a:lnSpc>
                <a:spcPct val="100000"/>
              </a:lnSpc>
              <a:buNone/>
            </a:pPr>
            <a:endParaRPr lang="en-IN" altLang="en-US" dirty="0">
              <a:cs typeface="Times New Roman" panose="02020603050405020304" pitchFamily="18" charset="0"/>
            </a:endParaRPr>
          </a:p>
        </p:txBody>
      </p:sp>
    </p:spTree>
    <p:extLst>
      <p:ext uri="{BB962C8B-B14F-4D97-AF65-F5344CB8AC3E}">
        <p14:creationId xmlns:p14="http://schemas.microsoft.com/office/powerpoint/2010/main" val="1167352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Realization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00000"/>
              </a:lnSpc>
            </a:pPr>
            <a:r>
              <a:rPr lang="en-US" altLang="en-US" dirty="0">
                <a:cs typeface="Times New Roman" panose="02020603050405020304" pitchFamily="18" charset="0"/>
              </a:rPr>
              <a:t>This concepts holds to the view that profit can only be taken into account when realization has occurred.</a:t>
            </a:r>
          </a:p>
          <a:p>
            <a:pPr>
              <a:lnSpc>
                <a:spcPct val="100000"/>
              </a:lnSpc>
            </a:pPr>
            <a:r>
              <a:rPr lang="en-US" altLang="en-US" dirty="0">
                <a:cs typeface="Times New Roman" panose="02020603050405020304" pitchFamily="18" charset="0"/>
              </a:rPr>
              <a:t>Generally, sales revenue arising from the sale of goods are recognized when the goods are delivered to the customers.</a:t>
            </a:r>
          </a:p>
          <a:p>
            <a:pPr>
              <a:lnSpc>
                <a:spcPct val="100000"/>
              </a:lnSpc>
            </a:pPr>
            <a:r>
              <a:rPr lang="en-US" altLang="en-US" dirty="0">
                <a:cs typeface="Times New Roman" panose="02020603050405020304" pitchFamily="18" charset="0"/>
              </a:rPr>
              <a:t>Only order of goods is not done, we can make record only when goods are supplied.</a:t>
            </a:r>
          </a:p>
          <a:p>
            <a:pPr>
              <a:lnSpc>
                <a:spcPct val="100000"/>
              </a:lnSpc>
            </a:pPr>
            <a:r>
              <a:rPr lang="en-US" altLang="en-US" dirty="0">
                <a:cs typeface="Times New Roman" panose="02020603050405020304" pitchFamily="18" charset="0"/>
              </a:rPr>
              <a:t>E.g., Profit is earned when goods or services are provided to customers.</a:t>
            </a:r>
            <a:r>
              <a:rPr lang="en-IN" altLang="en-US" dirty="0">
                <a:cs typeface="Times New Roman" panose="02020603050405020304" pitchFamily="18" charset="0"/>
              </a:rPr>
              <a:t> Thus, it is incorrect to record profit when order is received, or when the customer pays for the goods.</a:t>
            </a:r>
            <a:endParaRPr lang="en-US" altLang="en-US" dirty="0">
              <a:cs typeface="Times New Roman" panose="02020603050405020304" pitchFamily="18" charset="0"/>
            </a:endParaRPr>
          </a:p>
          <a:p>
            <a:pPr>
              <a:lnSpc>
                <a:spcPct val="100000"/>
              </a:lnSpc>
            </a:pPr>
            <a:r>
              <a:rPr lang="en-US" altLang="en-US" dirty="0">
                <a:cs typeface="Times New Roman" panose="02020603050405020304" pitchFamily="18" charset="0"/>
              </a:rPr>
              <a:t>E.g., Bad debts - when money is received from the debtors at that time only we remove it.</a:t>
            </a:r>
            <a:endParaRPr lang="en-IN" altLang="en-US" dirty="0">
              <a:cs typeface="Times New Roman" panose="02020603050405020304" pitchFamily="18" charset="0"/>
            </a:endParaRPr>
          </a:p>
          <a:p>
            <a:pPr marL="0" indent="0">
              <a:lnSpc>
                <a:spcPct val="100000"/>
              </a:lnSpc>
              <a:buNone/>
            </a:pPr>
            <a:endParaRPr lang="en-IN" altLang="en-US" dirty="0">
              <a:cs typeface="Times New Roman" panose="02020603050405020304" pitchFamily="18" charset="0"/>
            </a:endParaRPr>
          </a:p>
        </p:txBody>
      </p:sp>
    </p:spTree>
    <p:extLst>
      <p:ext uri="{BB962C8B-B14F-4D97-AF65-F5344CB8AC3E}">
        <p14:creationId xmlns:p14="http://schemas.microsoft.com/office/powerpoint/2010/main" val="1705813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Matching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6096000" y="863444"/>
            <a:ext cx="5964821" cy="5590565"/>
          </a:xfrm>
        </p:spPr>
        <p:txBody>
          <a:bodyPr/>
          <a:lstStyle/>
          <a:p>
            <a:pPr>
              <a:lnSpc>
                <a:spcPct val="150000"/>
              </a:lnSpc>
            </a:pPr>
            <a:r>
              <a:rPr lang="en-US" altLang="en-US" dirty="0">
                <a:cs typeface="Times New Roman" panose="02020603050405020304" pitchFamily="18" charset="0"/>
              </a:rPr>
              <a:t>This concept says that net profit is the difference between revenues and expenses.</a:t>
            </a:r>
          </a:p>
          <a:p>
            <a:pPr>
              <a:lnSpc>
                <a:spcPct val="150000"/>
              </a:lnSpc>
            </a:pPr>
            <a:r>
              <a:rPr lang="en-US" altLang="en-US" dirty="0">
                <a:cs typeface="Times New Roman" panose="02020603050405020304" pitchFamily="18" charset="0"/>
              </a:rPr>
              <a:t>The revenues and relevant expenses incurred should be correlated and matched.</a:t>
            </a:r>
          </a:p>
          <a:p>
            <a:pPr>
              <a:lnSpc>
                <a:spcPct val="150000"/>
              </a:lnSpc>
            </a:pPr>
            <a:r>
              <a:rPr lang="en-US" altLang="en-US" dirty="0">
                <a:cs typeface="Times New Roman" panose="02020603050405020304" pitchFamily="18" charset="0"/>
              </a:rPr>
              <a:t>Revenues = expenses</a:t>
            </a:r>
            <a:endParaRPr lang="en-IN"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3383AFF6-48B8-7858-9BA4-C939CDD2A1FA}"/>
              </a:ext>
            </a:extLst>
          </p:cNvPr>
          <p:cNvPicPr>
            <a:picLocks noChangeAspect="1"/>
          </p:cNvPicPr>
          <p:nvPr/>
        </p:nvPicPr>
        <p:blipFill>
          <a:blip r:embed="rId2"/>
          <a:stretch>
            <a:fillRect/>
          </a:stretch>
        </p:blipFill>
        <p:spPr>
          <a:xfrm>
            <a:off x="494522" y="1119673"/>
            <a:ext cx="5523723" cy="4394720"/>
          </a:xfrm>
          <a:prstGeom prst="rect">
            <a:avLst/>
          </a:prstGeom>
        </p:spPr>
      </p:pic>
    </p:spTree>
    <p:extLst>
      <p:ext uri="{BB962C8B-B14F-4D97-AF65-F5344CB8AC3E}">
        <p14:creationId xmlns:p14="http://schemas.microsoft.com/office/powerpoint/2010/main" val="1641629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Historical Cost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728996" y="863444"/>
            <a:ext cx="6331825" cy="5590565"/>
          </a:xfrm>
        </p:spPr>
        <p:txBody>
          <a:bodyPr/>
          <a:lstStyle/>
          <a:p>
            <a:r>
              <a:rPr lang="en-US" altLang="en-US" dirty="0">
                <a:cs typeface="Times New Roman" panose="02020603050405020304" pitchFamily="18" charset="0"/>
              </a:rPr>
              <a:t>All transactions and events are recorded at their monetary cost of acquisition.</a:t>
            </a:r>
          </a:p>
          <a:p>
            <a:r>
              <a:rPr lang="en-US" altLang="en-US" dirty="0">
                <a:cs typeface="Times New Roman" panose="02020603050405020304" pitchFamily="18" charset="0"/>
              </a:rPr>
              <a:t>Assets are normally shown at their original costs.</a:t>
            </a:r>
          </a:p>
          <a:p>
            <a:r>
              <a:rPr lang="en-US" altLang="en-US" dirty="0">
                <a:cs typeface="Times New Roman" panose="02020603050405020304" pitchFamily="18" charset="0"/>
              </a:rPr>
              <a:t>Any changes in the market value after the purchase are ignored.</a:t>
            </a:r>
          </a:p>
          <a:p>
            <a:r>
              <a:rPr lang="en-US" altLang="en-US" dirty="0">
                <a:cs typeface="Times New Roman" panose="02020603050405020304" pitchFamily="18" charset="0"/>
              </a:rPr>
              <a:t>E.g., A fixed asset acquired at a cost of Rs. 1,00,000 would be recorded at this amount in the books. Even if its market value may have gone up or down in the future, it should be recorded at its original cost of Rs. 1,00,000.</a:t>
            </a:r>
            <a:endParaRPr lang="en-IN" altLang="en-US" dirty="0">
              <a:cs typeface="Times New Roman" panose="02020603050405020304" pitchFamily="18" charset="0"/>
            </a:endParaRPr>
          </a:p>
        </p:txBody>
      </p:sp>
      <p:pic>
        <p:nvPicPr>
          <p:cNvPr id="5" name="Picture 4">
            <a:extLst>
              <a:ext uri="{FF2B5EF4-FFF2-40B4-BE49-F238E27FC236}">
                <a16:creationId xmlns:a16="http://schemas.microsoft.com/office/drawing/2014/main" id="{5B2AD2DA-19C0-5F20-CDDE-2E3ACEEF048D}"/>
              </a:ext>
            </a:extLst>
          </p:cNvPr>
          <p:cNvPicPr>
            <a:picLocks noChangeAspect="1"/>
          </p:cNvPicPr>
          <p:nvPr/>
        </p:nvPicPr>
        <p:blipFill>
          <a:blip r:embed="rId2"/>
          <a:stretch>
            <a:fillRect/>
          </a:stretch>
        </p:blipFill>
        <p:spPr>
          <a:xfrm>
            <a:off x="429208" y="942392"/>
            <a:ext cx="5150498" cy="4870579"/>
          </a:xfrm>
          <a:prstGeom prst="rect">
            <a:avLst/>
          </a:prstGeom>
        </p:spPr>
      </p:pic>
    </p:spTree>
    <p:extLst>
      <p:ext uri="{BB962C8B-B14F-4D97-AF65-F5344CB8AC3E}">
        <p14:creationId xmlns:p14="http://schemas.microsoft.com/office/powerpoint/2010/main" val="73666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Periodicity/Time Period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673012" y="863444"/>
            <a:ext cx="6387809" cy="5590565"/>
          </a:xfrm>
        </p:spPr>
        <p:txBody>
          <a:bodyPr/>
          <a:lstStyle/>
          <a:p>
            <a:pPr>
              <a:lnSpc>
                <a:spcPct val="100000"/>
              </a:lnSpc>
            </a:pPr>
            <a:r>
              <a:rPr lang="en-US" altLang="en-US" dirty="0">
                <a:cs typeface="Times New Roman" panose="02020603050405020304" pitchFamily="18" charset="0"/>
              </a:rPr>
              <a:t>Business must be done at periodic intervals during the lifetime of the business enterprise.</a:t>
            </a:r>
          </a:p>
          <a:p>
            <a:pPr>
              <a:lnSpc>
                <a:spcPct val="100000"/>
              </a:lnSpc>
            </a:pPr>
            <a:r>
              <a:rPr lang="en-US" altLang="en-US" dirty="0">
                <a:cs typeface="Times New Roman" panose="02020603050405020304" pitchFamily="18" charset="0"/>
              </a:rPr>
              <a:t>PERIODICITY – Company can divide its economic activities into time periods.</a:t>
            </a:r>
          </a:p>
          <a:p>
            <a:pPr>
              <a:lnSpc>
                <a:spcPct val="100000"/>
              </a:lnSpc>
            </a:pPr>
            <a:r>
              <a:rPr lang="en-US" altLang="en-US" dirty="0">
                <a:cs typeface="Times New Roman" panose="02020603050405020304" pitchFamily="18" charset="0"/>
              </a:rPr>
              <a:t>Normal accounting period is 12 months.</a:t>
            </a:r>
          </a:p>
          <a:p>
            <a:pPr>
              <a:lnSpc>
                <a:spcPct val="100000"/>
              </a:lnSpc>
            </a:pPr>
            <a:r>
              <a:rPr lang="en-US" altLang="en-US" dirty="0">
                <a:cs typeface="Times New Roman" panose="02020603050405020304" pitchFamily="18" charset="0"/>
              </a:rPr>
              <a:t>E.g., Calendar Year – From 1</a:t>
            </a:r>
            <a:r>
              <a:rPr lang="en-US" altLang="en-US" baseline="30000" dirty="0">
                <a:cs typeface="Times New Roman" panose="02020603050405020304" pitchFamily="18" charset="0"/>
              </a:rPr>
              <a:t>st</a:t>
            </a:r>
            <a:r>
              <a:rPr lang="en-US" altLang="en-US" dirty="0">
                <a:cs typeface="Times New Roman" panose="02020603050405020304" pitchFamily="18" charset="0"/>
              </a:rPr>
              <a:t> January to 31</a:t>
            </a:r>
            <a:r>
              <a:rPr lang="en-US" altLang="en-US" baseline="30000" dirty="0">
                <a:cs typeface="Times New Roman" panose="02020603050405020304" pitchFamily="18" charset="0"/>
              </a:rPr>
              <a:t>St</a:t>
            </a:r>
            <a:r>
              <a:rPr lang="en-US" altLang="en-US" dirty="0">
                <a:cs typeface="Times New Roman" panose="02020603050405020304" pitchFamily="18" charset="0"/>
              </a:rPr>
              <a:t> December</a:t>
            </a:r>
          </a:p>
          <a:p>
            <a:pPr>
              <a:lnSpc>
                <a:spcPct val="100000"/>
              </a:lnSpc>
            </a:pPr>
            <a:r>
              <a:rPr lang="en-US" altLang="en-US" dirty="0">
                <a:cs typeface="Times New Roman" panose="02020603050405020304" pitchFamily="18" charset="0"/>
              </a:rPr>
              <a:t>E.g., Financial Year – From 1</a:t>
            </a:r>
            <a:r>
              <a:rPr lang="en-US" altLang="en-US" baseline="30000" dirty="0">
                <a:cs typeface="Times New Roman" panose="02020603050405020304" pitchFamily="18" charset="0"/>
              </a:rPr>
              <a:t>st</a:t>
            </a:r>
            <a:r>
              <a:rPr lang="en-US" altLang="en-US" dirty="0">
                <a:cs typeface="Times New Roman" panose="02020603050405020304" pitchFamily="18" charset="0"/>
              </a:rPr>
              <a:t> April to 31</a:t>
            </a:r>
            <a:r>
              <a:rPr lang="en-US" altLang="en-US" baseline="30000" dirty="0">
                <a:cs typeface="Times New Roman" panose="02020603050405020304" pitchFamily="18" charset="0"/>
              </a:rPr>
              <a:t>St</a:t>
            </a:r>
            <a:r>
              <a:rPr lang="en-US" altLang="en-US" dirty="0">
                <a:cs typeface="Times New Roman" panose="02020603050405020304" pitchFamily="18" charset="0"/>
              </a:rPr>
              <a:t> March</a:t>
            </a:r>
            <a:endParaRPr lang="en-IN" altLang="en-US" dirty="0">
              <a:cs typeface="Times New Roman" panose="02020603050405020304" pitchFamily="18" charset="0"/>
            </a:endParaRPr>
          </a:p>
          <a:p>
            <a:pPr>
              <a:lnSpc>
                <a:spcPct val="100000"/>
              </a:lnSpc>
            </a:pPr>
            <a:endParaRPr lang="en-IN" altLang="en-US" dirty="0">
              <a:cs typeface="Times New Roman" panose="02020603050405020304" pitchFamily="18" charset="0"/>
            </a:endParaRPr>
          </a:p>
        </p:txBody>
      </p:sp>
      <p:pic>
        <p:nvPicPr>
          <p:cNvPr id="3074" name="Picture 2" descr="Periodicity Concept - all you need to know about - Dictionary">
            <a:extLst>
              <a:ext uri="{FF2B5EF4-FFF2-40B4-BE49-F238E27FC236}">
                <a16:creationId xmlns:a16="http://schemas.microsoft.com/office/drawing/2014/main" id="{8BE1E0B9-18F4-5049-A98B-12099671D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13" y="944239"/>
            <a:ext cx="5245748" cy="468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26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Posting and To Post</a:t>
            </a:r>
          </a:p>
          <a:p>
            <a:pPr lvl="1"/>
            <a:r>
              <a:rPr lang="en-US" dirty="0"/>
              <a:t>To post is an act of transferring an entry made in the book of original entry into ledger. </a:t>
            </a:r>
          </a:p>
          <a:p>
            <a:pPr lvl="1"/>
            <a:r>
              <a:rPr lang="en-US" dirty="0"/>
              <a:t>The process of transferring such entry is called Posting. </a:t>
            </a:r>
          </a:p>
          <a:p>
            <a:pPr marL="457200" lvl="1" indent="0">
              <a:buNone/>
            </a:pPr>
            <a:endParaRPr lang="en-US" dirty="0"/>
          </a:p>
          <a:p>
            <a:r>
              <a:rPr lang="en-US" b="1" dirty="0"/>
              <a:t>Balance</a:t>
            </a:r>
          </a:p>
          <a:p>
            <a:pPr lvl="1"/>
            <a:r>
              <a:rPr lang="en-US" dirty="0"/>
              <a:t>The difference between the totals of debit side and credit side of an account opened in a ledger for a specified period is called ‘Balance’. </a:t>
            </a:r>
          </a:p>
          <a:p>
            <a:pPr lvl="1"/>
            <a:r>
              <a:rPr lang="en-US" dirty="0"/>
              <a:t>The balance can be either a debit balance or a credit balance.</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4074102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Dual Aspect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629275" y="863444"/>
            <a:ext cx="6183280" cy="5590565"/>
          </a:xfrm>
        </p:spPr>
        <p:txBody>
          <a:bodyPr/>
          <a:lstStyle/>
          <a:p>
            <a:pPr>
              <a:lnSpc>
                <a:spcPct val="150000"/>
              </a:lnSpc>
            </a:pPr>
            <a:r>
              <a:rPr lang="en-US" altLang="en-US" dirty="0">
                <a:cs typeface="Times New Roman" panose="02020603050405020304" pitchFamily="18" charset="0"/>
              </a:rPr>
              <a:t>Every transaction has two effects: Debit and credit.</a:t>
            </a:r>
          </a:p>
          <a:p>
            <a:pPr>
              <a:lnSpc>
                <a:spcPct val="150000"/>
              </a:lnSpc>
            </a:pPr>
            <a:r>
              <a:rPr lang="en-US" altLang="en-US" dirty="0">
                <a:cs typeface="Times New Roman" panose="02020603050405020304" pitchFamily="18" charset="0"/>
              </a:rPr>
              <a:t>Accounting equation : A = C + L</a:t>
            </a:r>
          </a:p>
          <a:p>
            <a:pPr>
              <a:lnSpc>
                <a:spcPct val="150000"/>
              </a:lnSpc>
            </a:pPr>
            <a:r>
              <a:rPr lang="en-US" altLang="en-US" dirty="0">
                <a:cs typeface="Times New Roman" panose="02020603050405020304" pitchFamily="18" charset="0"/>
              </a:rPr>
              <a:t>Assets are equal to Capital &amp; Liabilities.</a:t>
            </a:r>
          </a:p>
          <a:p>
            <a:pPr>
              <a:lnSpc>
                <a:spcPct val="150000"/>
              </a:lnSpc>
            </a:pPr>
            <a:r>
              <a:rPr lang="en-US" altLang="en-US" dirty="0">
                <a:cs typeface="Times New Roman" panose="02020603050405020304" pitchFamily="18" charset="0"/>
              </a:rPr>
              <a:t>E.g., Goods Purchase of ₹3,00,000 one effect goods Purchase and another effect is Cash balance reduce.</a:t>
            </a:r>
          </a:p>
        </p:txBody>
      </p:sp>
      <p:pic>
        <p:nvPicPr>
          <p:cNvPr id="4" name="Picture 3">
            <a:extLst>
              <a:ext uri="{FF2B5EF4-FFF2-40B4-BE49-F238E27FC236}">
                <a16:creationId xmlns:a16="http://schemas.microsoft.com/office/drawing/2014/main" id="{012D79C6-ECEF-3D9C-B4CB-9412C618F96D}"/>
              </a:ext>
            </a:extLst>
          </p:cNvPr>
          <p:cNvPicPr>
            <a:picLocks noChangeAspect="1"/>
          </p:cNvPicPr>
          <p:nvPr/>
        </p:nvPicPr>
        <p:blipFill>
          <a:blip r:embed="rId2"/>
          <a:stretch>
            <a:fillRect/>
          </a:stretch>
        </p:blipFill>
        <p:spPr>
          <a:xfrm>
            <a:off x="131179" y="863444"/>
            <a:ext cx="5355222" cy="4937281"/>
          </a:xfrm>
          <a:prstGeom prst="rect">
            <a:avLst/>
          </a:prstGeom>
        </p:spPr>
      </p:pic>
    </p:spTree>
    <p:extLst>
      <p:ext uri="{BB962C8B-B14F-4D97-AF65-F5344CB8AC3E}">
        <p14:creationId xmlns:p14="http://schemas.microsoft.com/office/powerpoint/2010/main" val="5447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0" y="0"/>
            <a:ext cx="6096000" cy="6608190"/>
          </a:xfrm>
          <a:prstGeom prst="rect">
            <a:avLst/>
          </a:prstGeom>
          <a:gradFill>
            <a:gsLst>
              <a:gs pos="0">
                <a:srgbClr val="562C32"/>
              </a:gs>
              <a:gs pos="50000">
                <a:srgbClr val="562C32"/>
              </a:gs>
              <a:gs pos="100000">
                <a:srgbClr val="7B3E4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just">
              <a:lnSpc>
                <a:spcPct val="120000"/>
              </a:lnSpc>
            </a:pPr>
            <a:endParaRPr lang="en-US" sz="3400" b="1" dirty="0"/>
          </a:p>
          <a:p>
            <a:pPr algn="ctr">
              <a:lnSpc>
                <a:spcPct val="120000"/>
              </a:lnSpc>
            </a:pPr>
            <a:r>
              <a:rPr lang="en-US" sz="3400" b="1" dirty="0"/>
              <a:t>Conventions of Accounting</a:t>
            </a:r>
          </a:p>
          <a:p>
            <a:pPr algn="just">
              <a:lnSpc>
                <a:spcPct val="120000"/>
              </a:lnSpc>
            </a:pPr>
            <a:endParaRPr lang="en-US" dirty="0"/>
          </a:p>
          <a:p>
            <a:pPr algn="just">
              <a:lnSpc>
                <a:spcPct val="120000"/>
              </a:lnSpc>
            </a:pPr>
            <a:endParaRPr lang="en-US" dirty="0"/>
          </a:p>
          <a:p>
            <a:pPr algn="just">
              <a:lnSpc>
                <a:spcPct val="120000"/>
              </a:lnSpc>
            </a:pPr>
            <a:r>
              <a:rPr lang="en-US" sz="2800" dirty="0">
                <a:solidFill>
                  <a:schemeClr val="bg1"/>
                </a:solidFill>
              </a:rPr>
              <a:t>Accounting conventions are guidelines used to help companies determine how to record certain business transactions that have not yet been fully addressed by accounting standards. </a:t>
            </a:r>
            <a:endParaRPr lang="en-US" sz="2800" dirty="0"/>
          </a:p>
          <a:p>
            <a:pPr algn="just">
              <a:lnSpc>
                <a:spcPct val="120000"/>
              </a:lnSpc>
            </a:pPr>
            <a:endParaRPr lang="en-US" altLang="en-US" sz="2800" dirty="0">
              <a:cs typeface="Times New Roman" panose="02020603050405020304" pitchFamily="18" charset="0"/>
            </a:endParaRPr>
          </a:p>
          <a:p>
            <a:pPr algn="just">
              <a:lnSpc>
                <a:spcPct val="120000"/>
              </a:lnSpc>
            </a:pPr>
            <a:endParaRPr lang="en-US" dirty="0"/>
          </a:p>
        </p:txBody>
      </p:sp>
      <p:sp>
        <p:nvSpPr>
          <p:cNvPr id="5" name="Slide Number Placeholder 3">
            <a:extLst>
              <a:ext uri="{FF2B5EF4-FFF2-40B4-BE49-F238E27FC236}">
                <a16:creationId xmlns:a16="http://schemas.microsoft.com/office/drawing/2014/main" id="{EE12068F-24B7-4166-B9B4-EA24B0B78576}"/>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81</a:t>
            </a:fld>
            <a:endParaRPr lang="en-US" b="1" dirty="0">
              <a:solidFill>
                <a:schemeClr val="tx1">
                  <a:lumMod val="90000"/>
                  <a:lumOff val="10000"/>
                </a:schemeClr>
              </a:solidFill>
              <a:latin typeface="+mn-lt"/>
            </a:endParaRPr>
          </a:p>
        </p:txBody>
      </p:sp>
      <p:sp>
        <p:nvSpPr>
          <p:cNvPr id="2" name="Content Placeholder 2">
            <a:extLst>
              <a:ext uri="{FF2B5EF4-FFF2-40B4-BE49-F238E27FC236}">
                <a16:creationId xmlns:a16="http://schemas.microsoft.com/office/drawing/2014/main" id="{55983218-728F-003E-6B1F-CF9B6036F9B8}"/>
              </a:ext>
            </a:extLst>
          </p:cNvPr>
          <p:cNvSpPr txBox="1">
            <a:spLocks/>
          </p:cNvSpPr>
          <p:nvPr/>
        </p:nvSpPr>
        <p:spPr>
          <a:xfrm>
            <a:off x="6456783" y="2114550"/>
            <a:ext cx="5598367" cy="3521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cs typeface="Times New Roman" pitchFamily="18" charset="0"/>
              </a:rPr>
              <a:t>Materiality</a:t>
            </a:r>
          </a:p>
          <a:p>
            <a:pPr marL="514350" indent="-514350">
              <a:buFont typeface="+mj-lt"/>
              <a:buAutoNum type="arabicPeriod"/>
              <a:defRPr/>
            </a:pPr>
            <a:r>
              <a:rPr lang="en-IN" dirty="0">
                <a:cs typeface="Times New Roman" pitchFamily="18" charset="0"/>
              </a:rPr>
              <a:t>Prudence/Conservatism</a:t>
            </a:r>
          </a:p>
          <a:p>
            <a:pPr marL="514350" indent="-514350">
              <a:buFont typeface="+mj-lt"/>
              <a:buAutoNum type="arabicPeriod"/>
              <a:defRPr/>
            </a:pPr>
            <a:r>
              <a:rPr lang="en-IN" dirty="0">
                <a:cs typeface="Times New Roman" pitchFamily="18" charset="0"/>
              </a:rPr>
              <a:t>Consistency</a:t>
            </a:r>
          </a:p>
          <a:p>
            <a:pPr marL="514350" indent="-514350">
              <a:buFont typeface="+mj-lt"/>
              <a:buAutoNum type="arabicPeriod"/>
              <a:defRPr/>
            </a:pPr>
            <a:r>
              <a:rPr lang="en-IN" dirty="0">
                <a:cs typeface="Times New Roman" pitchFamily="18" charset="0"/>
              </a:rPr>
              <a:t>Disclosure</a:t>
            </a:r>
          </a:p>
        </p:txBody>
      </p:sp>
    </p:spTree>
    <p:extLst>
      <p:ext uri="{BB962C8B-B14F-4D97-AF65-F5344CB8AC3E}">
        <p14:creationId xmlns:p14="http://schemas.microsoft.com/office/powerpoint/2010/main" val="2448739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Materiality</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An item is material, if its inclusion or omission would influence or change the judgment of a reasonable person.</a:t>
            </a:r>
          </a:p>
          <a:p>
            <a:pPr>
              <a:lnSpc>
                <a:spcPct val="150000"/>
              </a:lnSpc>
            </a:pPr>
            <a:r>
              <a:rPr lang="en-US" altLang="en-US" dirty="0">
                <a:cs typeface="Times New Roman" panose="02020603050405020304" pitchFamily="18" charset="0"/>
              </a:rPr>
              <a:t>New lead pencil is an asset, but its not needed to record. (Depreciation on Pencil)</a:t>
            </a:r>
          </a:p>
          <a:p>
            <a:pPr>
              <a:lnSpc>
                <a:spcPct val="150000"/>
              </a:lnSpc>
            </a:pPr>
            <a:r>
              <a:rPr lang="en-US" altLang="en-US" dirty="0">
                <a:cs typeface="Times New Roman" panose="02020603050405020304" pitchFamily="18" charset="0"/>
              </a:rPr>
              <a:t>In other words, do not waste your time in the elaborate recording of trivial items.</a:t>
            </a:r>
          </a:p>
          <a:p>
            <a:pPr>
              <a:lnSpc>
                <a:spcPct val="150000"/>
              </a:lnSpc>
            </a:pPr>
            <a:r>
              <a:rPr lang="en-US" altLang="en-US" dirty="0">
                <a:cs typeface="Times New Roman" panose="02020603050405020304" pitchFamily="18" charset="0"/>
              </a:rPr>
              <a:t>E.g., a stock of stationary worth Rs. 10 should be treated as an expense, when it was bought.</a:t>
            </a:r>
          </a:p>
          <a:p>
            <a:pPr>
              <a:lnSpc>
                <a:spcPct val="150000"/>
              </a:lnSpc>
            </a:pPr>
            <a:r>
              <a:rPr lang="en-US" altLang="en-US" dirty="0">
                <a:cs typeface="Times New Roman" panose="02020603050405020304" pitchFamily="18" charset="0"/>
              </a:rPr>
              <a:t>E.g., Miscellaneous expense</a:t>
            </a:r>
            <a:endParaRPr lang="en-IN" altLang="en-US" dirty="0">
              <a:cs typeface="Times New Roman" panose="02020603050405020304" pitchFamily="18" charset="0"/>
            </a:endParaRPr>
          </a:p>
        </p:txBody>
      </p:sp>
    </p:spTree>
    <p:extLst>
      <p:ext uri="{BB962C8B-B14F-4D97-AF65-F5344CB8AC3E}">
        <p14:creationId xmlns:p14="http://schemas.microsoft.com/office/powerpoint/2010/main" val="506665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Prudence/Conservatism</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The accountant should always be on the side of safety.</a:t>
            </a:r>
          </a:p>
          <a:p>
            <a:pPr>
              <a:lnSpc>
                <a:spcPct val="150000"/>
              </a:lnSpc>
            </a:pPr>
            <a:r>
              <a:rPr lang="en-US" altLang="en-US" dirty="0">
                <a:cs typeface="Times New Roman" panose="02020603050405020304" pitchFamily="18" charset="0"/>
              </a:rPr>
              <a:t>Consider all probable losses but not taking credit for favorable event, unless it takes place.</a:t>
            </a:r>
          </a:p>
          <a:p>
            <a:pPr>
              <a:lnSpc>
                <a:spcPct val="150000"/>
              </a:lnSpc>
            </a:pPr>
            <a:r>
              <a:rPr lang="en-US" altLang="en-US" dirty="0">
                <a:cs typeface="Times New Roman" panose="02020603050405020304" pitchFamily="18" charset="0"/>
              </a:rPr>
              <a:t>“Anticipate no profit &amp; provide for all conceivable losses.”</a:t>
            </a:r>
          </a:p>
          <a:p>
            <a:pPr>
              <a:lnSpc>
                <a:spcPct val="150000"/>
              </a:lnSpc>
            </a:pPr>
            <a:r>
              <a:rPr lang="en-US" altLang="en-US" dirty="0">
                <a:cs typeface="Times New Roman" panose="02020603050405020304" pitchFamily="18" charset="0"/>
              </a:rPr>
              <a:t>E.g., Provision for doubtful debts (BDR) should be deducted from debtors in balance sheet.</a:t>
            </a:r>
          </a:p>
          <a:p>
            <a:pPr>
              <a:lnSpc>
                <a:spcPct val="150000"/>
              </a:lnSpc>
            </a:pPr>
            <a:r>
              <a:rPr lang="en-US" altLang="en-US" dirty="0">
                <a:cs typeface="Times New Roman" panose="02020603050405020304" pitchFamily="18" charset="0"/>
              </a:rPr>
              <a:t>E.g., Closing stock – lower value is taken into consideration.</a:t>
            </a:r>
          </a:p>
        </p:txBody>
      </p:sp>
    </p:spTree>
    <p:extLst>
      <p:ext uri="{BB962C8B-B14F-4D97-AF65-F5344CB8AC3E}">
        <p14:creationId xmlns:p14="http://schemas.microsoft.com/office/powerpoint/2010/main" val="3613499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Consistency</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Accounting policies must be consistent from year to year.</a:t>
            </a:r>
          </a:p>
          <a:p>
            <a:pPr>
              <a:lnSpc>
                <a:spcPct val="150000"/>
              </a:lnSpc>
            </a:pPr>
            <a:r>
              <a:rPr lang="en-US" altLang="en-US" dirty="0">
                <a:cs typeface="Times New Roman" panose="02020603050405020304" pitchFamily="18" charset="0"/>
              </a:rPr>
              <a:t>Same policies, procedures and methods are followed continuously.</a:t>
            </a:r>
          </a:p>
          <a:p>
            <a:pPr>
              <a:lnSpc>
                <a:spcPct val="150000"/>
              </a:lnSpc>
            </a:pPr>
            <a:r>
              <a:rPr lang="en-US" altLang="en-US" dirty="0">
                <a:cs typeface="Times New Roman" panose="02020603050405020304" pitchFamily="18" charset="0"/>
              </a:rPr>
              <a:t>Frequent changes in the accounting methods would lead to misleading profits calculated from the accounting records.</a:t>
            </a:r>
          </a:p>
          <a:p>
            <a:pPr>
              <a:lnSpc>
                <a:spcPct val="150000"/>
              </a:lnSpc>
            </a:pPr>
            <a:r>
              <a:rPr lang="en-US" altLang="en-US" dirty="0">
                <a:cs typeface="Times New Roman" panose="02020603050405020304" pitchFamily="18" charset="0"/>
              </a:rPr>
              <a:t>E.g., Depreciation method of certain fixed assets once adopted should be used in the following years.</a:t>
            </a:r>
          </a:p>
          <a:p>
            <a:pPr>
              <a:lnSpc>
                <a:spcPct val="150000"/>
              </a:lnSpc>
            </a:pPr>
            <a:r>
              <a:rPr lang="en-US" altLang="en-US" dirty="0">
                <a:cs typeface="Times New Roman" panose="02020603050405020304" pitchFamily="18" charset="0"/>
              </a:rPr>
              <a:t>E.g., FIFO Method – 1</a:t>
            </a:r>
            <a:r>
              <a:rPr lang="en-US" altLang="en-US" baseline="30000" dirty="0">
                <a:cs typeface="Times New Roman" panose="02020603050405020304" pitchFamily="18" charset="0"/>
              </a:rPr>
              <a:t>st</a:t>
            </a:r>
            <a:r>
              <a:rPr lang="en-US" altLang="en-US" dirty="0">
                <a:cs typeface="Times New Roman" panose="02020603050405020304" pitchFamily="18" charset="0"/>
              </a:rPr>
              <a:t> year &amp; LIFO Method – 2</a:t>
            </a:r>
            <a:r>
              <a:rPr lang="en-US" altLang="en-US" baseline="30000" dirty="0">
                <a:cs typeface="Times New Roman" panose="02020603050405020304" pitchFamily="18" charset="0"/>
              </a:rPr>
              <a:t>nd</a:t>
            </a:r>
            <a:r>
              <a:rPr lang="en-US" altLang="en-US" dirty="0">
                <a:cs typeface="Times New Roman" panose="02020603050405020304" pitchFamily="18" charset="0"/>
              </a:rPr>
              <a:t> year</a:t>
            </a:r>
            <a:endParaRPr lang="en-IN" altLang="en-US" dirty="0">
              <a:cs typeface="Times New Roman" panose="02020603050405020304" pitchFamily="18" charset="0"/>
            </a:endParaRPr>
          </a:p>
        </p:txBody>
      </p:sp>
    </p:spTree>
    <p:extLst>
      <p:ext uri="{BB962C8B-B14F-4D97-AF65-F5344CB8AC3E}">
        <p14:creationId xmlns:p14="http://schemas.microsoft.com/office/powerpoint/2010/main" val="248640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Disclosure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The financial statements of a firm must include all information necessary for the formation of valid decisions by the users.</a:t>
            </a:r>
          </a:p>
          <a:p>
            <a:pPr>
              <a:lnSpc>
                <a:spcPct val="150000"/>
              </a:lnSpc>
            </a:pPr>
            <a:r>
              <a:rPr lang="en-US" altLang="en-US" dirty="0">
                <a:cs typeface="Times New Roman" panose="02020603050405020304" pitchFamily="18" charset="0"/>
              </a:rPr>
              <a:t>Any information that might be relevant to an investor or creditor should be disclosed, either in body of the financial statements or in the notes attached thereto.</a:t>
            </a:r>
          </a:p>
          <a:p>
            <a:pPr>
              <a:lnSpc>
                <a:spcPct val="150000"/>
              </a:lnSpc>
            </a:pPr>
            <a:r>
              <a:rPr lang="en-US" altLang="en-US" dirty="0">
                <a:cs typeface="Times New Roman" panose="02020603050405020304" pitchFamily="18" charset="0"/>
              </a:rPr>
              <a:t>E.g., BEING, in journals</a:t>
            </a:r>
          </a:p>
          <a:p>
            <a:pPr>
              <a:lnSpc>
                <a:spcPct val="150000"/>
              </a:lnSpc>
            </a:pPr>
            <a:r>
              <a:rPr lang="en-US" altLang="en-US" dirty="0">
                <a:cs typeface="Times New Roman" panose="02020603050405020304" pitchFamily="18" charset="0"/>
              </a:rPr>
              <a:t>E.g., Notes or Contingent liabilities</a:t>
            </a:r>
          </a:p>
        </p:txBody>
      </p:sp>
    </p:spTree>
    <p:extLst>
      <p:ext uri="{BB962C8B-B14F-4D97-AF65-F5344CB8AC3E}">
        <p14:creationId xmlns:p14="http://schemas.microsoft.com/office/powerpoint/2010/main" val="1967955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CW – 1</a:t>
            </a:r>
            <a:br>
              <a:rPr lang="en-US" dirty="0"/>
            </a:br>
            <a:r>
              <a:rPr lang="en-US" dirty="0"/>
              <a:t>Classify the given accounts</a:t>
            </a:r>
          </a:p>
        </p:txBody>
      </p:sp>
    </p:spTree>
    <p:extLst>
      <p:ext uri="{BB962C8B-B14F-4D97-AF65-F5344CB8AC3E}">
        <p14:creationId xmlns:p14="http://schemas.microsoft.com/office/powerpoint/2010/main" val="120825590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7FA78334-B7ED-0EBC-EB0C-D7987E63DA26}"/>
              </a:ext>
            </a:extLst>
          </p:cNvPr>
          <p:cNvGraphicFramePr>
            <a:graphicFrameLocks noGrp="1"/>
          </p:cNvGraphicFramePr>
          <p:nvPr>
            <p:ph idx="1"/>
          </p:nvPr>
        </p:nvGraphicFramePr>
        <p:xfrm>
          <a:off x="121849" y="863444"/>
          <a:ext cx="11933302"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4031459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dgm id="{EBFAF812-587B-4C0E-A572-C509B9E09BB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graphicEl>
                                              <a:dgm id="{821586F7-3DD1-4029-9927-CA49672B750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graphicEl>
                                              <a:dgm id="{BAF3DCBF-CBF0-47D9-A4D2-3ECACC83338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graphicEl>
                                              <a:dgm id="{761EF201-A3A2-4D87-B2C7-EDCE4604C0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graphicEl>
                                              <a:dgm id="{22685FF1-AEA4-49B2-A7F3-87501E0FD44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graphicEl>
                                              <a:dgm id="{8B39C678-8450-4BA5-BF79-8F5D44B6FAB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graphicEl>
                                              <a:dgm id="{3743D79E-24F5-42FF-A98A-6C4CF61C5E2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graphicEl>
                                              <a:dgm id="{3E372A91-F9C1-4521-AD6B-19EE430C12B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1B474A15-327F-5C30-0AA5-D4D15BC6E8C9}"/>
              </a:ext>
            </a:extLst>
          </p:cNvPr>
          <p:cNvGraphicFramePr>
            <a:graphicFrameLocks noGrp="1"/>
          </p:cNvGraphicFramePr>
          <p:nvPr>
            <p:ph idx="1"/>
          </p:nvPr>
        </p:nvGraphicFramePr>
        <p:xfrm>
          <a:off x="121849" y="863444"/>
          <a:ext cx="11914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219517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53AE022A-13B2-4B39-8086-55D5F9405D1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E6C4496-979F-4CF9-B137-EC102FAD40A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CAD611BC-CB03-4C12-A58C-297FF4999D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2B3F4546-BF6E-4903-A12C-5D425090434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E2927ADF-D6DA-4DB0-87ED-F3A4C12A363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A375E45B-8BF8-4E59-A96D-12AEBB3894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FA70C77A-D925-41A9-A1C4-10254CA1E58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2FC57C75-14C7-4DF0-8049-5D201CB810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graphicFrame>
        <p:nvGraphicFramePr>
          <p:cNvPr id="2" name="Diagram 1">
            <a:extLst>
              <a:ext uri="{FF2B5EF4-FFF2-40B4-BE49-F238E27FC236}">
                <a16:creationId xmlns:a16="http://schemas.microsoft.com/office/drawing/2014/main" id="{65041D43-3C10-AA2C-78E6-7AAC4CC010F9}"/>
              </a:ext>
            </a:extLst>
          </p:cNvPr>
          <p:cNvGraphicFramePr/>
          <p:nvPr/>
        </p:nvGraphicFramePr>
        <p:xfrm>
          <a:off x="149291" y="863444"/>
          <a:ext cx="11915192"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924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945AAC5C-BF08-43F4-80B6-58DA0B3DB15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26AB84D-E9A5-4DD7-8FCC-975691E8EAA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9F17C189-3896-4CF8-834B-5C2D5E8F188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4B815E71-239D-4C7B-A9C3-E9902346A17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4992B271-E6FA-456F-AE40-BC0EEE6F535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52AF907D-5A4B-42FD-BE0A-C8BB4BB84F1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F574DFE5-A1AB-4908-93AD-4AB6E07FF5A5}"/>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A88F560B-993B-447E-90FF-3A457198B2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Goods</a:t>
            </a:r>
          </a:p>
          <a:p>
            <a:pPr lvl="1"/>
            <a:r>
              <a:rPr lang="en-US" dirty="0"/>
              <a:t>The word ‘Goods’ is used for those articles in which the business deals. </a:t>
            </a:r>
          </a:p>
          <a:p>
            <a:pPr lvl="1"/>
            <a:r>
              <a:rPr lang="en-US" dirty="0"/>
              <a:t>In other words, goods are those things which are bought by a businessman for resale to make profit. </a:t>
            </a:r>
          </a:p>
          <a:p>
            <a:pPr marL="457200" lvl="1" indent="0">
              <a:buNone/>
            </a:pPr>
            <a:endParaRPr lang="en-US" dirty="0"/>
          </a:p>
          <a:p>
            <a:r>
              <a:rPr lang="en-US" b="1" dirty="0"/>
              <a:t>Stock</a:t>
            </a:r>
          </a:p>
          <a:p>
            <a:pPr lvl="1"/>
            <a:r>
              <a:rPr lang="en-US" dirty="0"/>
              <a:t>It is a balance of goods lying unsold with business on any day. </a:t>
            </a:r>
          </a:p>
          <a:p>
            <a:pPr lvl="1"/>
            <a:r>
              <a:rPr lang="en-US" dirty="0"/>
              <a:t>The balance of goods on the last day of accounting year is known as ‘closing stock’ while balance of goods on the opening day of the year is known as ‘opening stock’.</a:t>
            </a:r>
          </a:p>
          <a:p>
            <a:pPr lvl="1"/>
            <a:r>
              <a:rPr lang="en-US" dirty="0"/>
              <a:t>Closing stock of one year becomes the opening stock of the next year. </a:t>
            </a:r>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458682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5C8A566-1E11-0151-BD8B-94B4C6E06F48}"/>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5246F2D7-9979-F93A-B2DD-D24581C5B0C4}"/>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18779655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3DED06D-1AAE-4467-B3ED-AE82569826E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1928F05-BAD9-4956-A8F9-1E15B75D748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EEF19B3-4ACB-4D47-83B1-7880FA930FF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36D4B962-B08A-47A4-9482-B0D7018C401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D0D3A1D4-E768-4EE5-8A75-EF8FAC4E45C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EE6CE3A2-E9C5-4FCF-BBEF-C92F27799DC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4D6A786D-B5E6-438E-982A-D4C3DC10404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EA09E9A5-DECC-47A4-81B5-E66588DB6F0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7FA78334-B7ED-0EBC-EB0C-D7987E63DA26}"/>
              </a:ext>
            </a:extLst>
          </p:cNvPr>
          <p:cNvGraphicFramePr>
            <a:graphicFrameLocks noGrp="1"/>
          </p:cNvGraphicFramePr>
          <p:nvPr>
            <p:ph idx="1"/>
          </p:nvPr>
        </p:nvGraphicFramePr>
        <p:xfrm>
          <a:off x="121849" y="863444"/>
          <a:ext cx="1192397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260591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dgm id="{EBFAF812-587B-4C0E-A572-C509B9E09BB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graphicEl>
                                              <a:dgm id="{821586F7-3DD1-4029-9927-CA49672B750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graphicEl>
                                              <a:dgm id="{BAF3DCBF-CBF0-47D9-A4D2-3ECACC83338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graphicEl>
                                              <a:dgm id="{761EF201-A3A2-4D87-B2C7-EDCE4604C0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graphicEl>
                                              <a:dgm id="{22685FF1-AEA4-49B2-A7F3-87501E0FD44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graphicEl>
                                              <a:dgm id="{8B39C678-8450-4BA5-BF79-8F5D44B6FAB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graphicEl>
                                              <a:dgm id="{3743D79E-24F5-42FF-A98A-6C4CF61C5E2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graphicEl>
                                              <a:dgm id="{3E372A91-F9C1-4521-AD6B-19EE430C12B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1B474A15-327F-5C30-0AA5-D4D15BC6E8C9}"/>
              </a:ext>
            </a:extLst>
          </p:cNvPr>
          <p:cNvGraphicFramePr>
            <a:graphicFrameLocks noGrp="1"/>
          </p:cNvGraphicFramePr>
          <p:nvPr>
            <p:ph idx="1"/>
          </p:nvPr>
        </p:nvGraphicFramePr>
        <p:xfrm>
          <a:off x="121849" y="863444"/>
          <a:ext cx="11961294"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28805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53AE022A-13B2-4B39-8086-55D5F9405D1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E6C4496-979F-4CF9-B137-EC102FAD40A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CAD611BC-CB03-4C12-A58C-297FF4999D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2B3F4546-BF6E-4903-A12C-5D425090434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E2927ADF-D6DA-4DB0-87ED-F3A4C12A363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A375E45B-8BF8-4E59-A96D-12AEBB3894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FA70C77A-D925-41A9-A1C4-10254CA1E58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2FC57C75-14C7-4DF0-8049-5D201CB810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graphicFrame>
        <p:nvGraphicFramePr>
          <p:cNvPr id="2" name="Diagram 1">
            <a:extLst>
              <a:ext uri="{FF2B5EF4-FFF2-40B4-BE49-F238E27FC236}">
                <a16:creationId xmlns:a16="http://schemas.microsoft.com/office/drawing/2014/main" id="{65041D43-3C10-AA2C-78E6-7AAC4CC010F9}"/>
              </a:ext>
            </a:extLst>
          </p:cNvPr>
          <p:cNvGraphicFramePr/>
          <p:nvPr/>
        </p:nvGraphicFramePr>
        <p:xfrm>
          <a:off x="149291" y="863444"/>
          <a:ext cx="11915192"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7072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945AAC5C-BF08-43F4-80B6-58DA0B3DB15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26AB84D-E9A5-4DD7-8FCC-975691E8EAA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9F17C189-3896-4CF8-834B-5C2D5E8F188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4B815E71-239D-4C7B-A9C3-E9902346A17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4992B271-E6FA-456F-AE40-BC0EEE6F535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52AF907D-5A4B-42FD-BE0A-C8BB4BB84F1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F574DFE5-A1AB-4908-93AD-4AB6E07FF5A5}"/>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A88F560B-993B-447E-90FF-3A457198B2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5C8A566-1E11-0151-BD8B-94B4C6E06F48}"/>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5246F2D7-9979-F93A-B2DD-D24581C5B0C4}"/>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12613289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3DED06D-1AAE-4467-B3ED-AE82569826E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1928F05-BAD9-4956-A8F9-1E15B75D748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EEF19B3-4ACB-4D47-83B1-7880FA930FF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36D4B962-B08A-47A4-9482-B0D7018C401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D0D3A1D4-E768-4EE5-8A75-EF8FAC4E45C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EE6CE3A2-E9C5-4FCF-BBEF-C92F27799DC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4D6A786D-B5E6-438E-982A-D4C3DC10404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EA09E9A5-DECC-47A4-81B5-E66588DB6F0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762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8382</TotalTime>
  <Words>5675</Words>
  <Application>Microsoft Office PowerPoint</Application>
  <PresentationFormat>Widescreen</PresentationFormat>
  <Paragraphs>634</Paragraphs>
  <Slides>95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Times New Roman</vt:lpstr>
      <vt:lpstr>Wingdings 3</vt:lpstr>
      <vt:lpstr>Roboto Condensed Light</vt:lpstr>
      <vt:lpstr>Arial</vt:lpstr>
      <vt:lpstr>Calibri</vt:lpstr>
      <vt:lpstr>Wingdings 2</vt:lpstr>
      <vt:lpstr>Roboto Condensed</vt:lpstr>
      <vt:lpstr>Wingdings</vt:lpstr>
      <vt:lpstr>Office Theme</vt:lpstr>
      <vt:lpstr>Unit-1 Introduction to Accounting</vt:lpstr>
      <vt:lpstr>PowerPoint Presentation</vt:lpstr>
      <vt:lpstr>Technical Terms Used  in Accounting</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What is Accounting?</vt:lpstr>
      <vt:lpstr>What is Accounting?</vt:lpstr>
      <vt:lpstr>Definition of Accounting</vt:lpstr>
      <vt:lpstr>Users of Accounting Information</vt:lpstr>
      <vt:lpstr>Users of Accounting Information</vt:lpstr>
      <vt:lpstr>Process of Accounting</vt:lpstr>
      <vt:lpstr>Process/Cycle of Accounting</vt:lpstr>
      <vt:lpstr>Process of Accounting</vt:lpstr>
      <vt:lpstr>Process of Accounting</vt:lpstr>
      <vt:lpstr>Process of Accounting</vt:lpstr>
      <vt:lpstr>Types of Transactions</vt:lpstr>
      <vt:lpstr>Types of Transactions</vt:lpstr>
      <vt:lpstr>Types of Transactions</vt:lpstr>
      <vt:lpstr>Types of Economic Transactions</vt:lpstr>
      <vt:lpstr>Classification of Accounts</vt:lpstr>
      <vt:lpstr>What is an Account?</vt:lpstr>
      <vt:lpstr>PowerPoint Presentation</vt:lpstr>
      <vt:lpstr>Classification of Accounts</vt:lpstr>
      <vt:lpstr>Personal Account</vt:lpstr>
      <vt:lpstr>Real Account</vt:lpstr>
      <vt:lpstr>Nominal Account</vt:lpstr>
      <vt:lpstr>Rules of Debit and Credit</vt:lpstr>
      <vt:lpstr>Rules of Debit and Credit</vt:lpstr>
      <vt:lpstr>Three Golden Rules of Accounts</vt:lpstr>
      <vt:lpstr>Rules for Personal Account</vt:lpstr>
      <vt:lpstr>Rules for Real Account</vt:lpstr>
      <vt:lpstr>Rules for Nominal Account</vt:lpstr>
      <vt:lpstr>Steps for Debiting or Crediting An Account</vt:lpstr>
      <vt:lpstr>Characteristics of Accounting</vt:lpstr>
      <vt:lpstr>Characteristics of Accounting</vt:lpstr>
      <vt:lpstr>Characteristics of Accounting</vt:lpstr>
      <vt:lpstr>Characteristics of Accounting</vt:lpstr>
      <vt:lpstr>Characteristics of Accounting</vt:lpstr>
      <vt:lpstr>Objectives of Accounting</vt:lpstr>
      <vt:lpstr>Objectives of Accounting</vt:lpstr>
      <vt:lpstr>Advantages and Disadvantages of Accounting</vt:lpstr>
      <vt:lpstr>Advantages of Accounting</vt:lpstr>
      <vt:lpstr>Disadvantages of Accounting</vt:lpstr>
      <vt:lpstr>Branches of Accounting</vt:lpstr>
      <vt:lpstr>Branches of Accounting</vt:lpstr>
      <vt:lpstr>Stewardship Accounting</vt:lpstr>
      <vt:lpstr>Financial Accounting</vt:lpstr>
      <vt:lpstr>Cost Accounting</vt:lpstr>
      <vt:lpstr>Management Accounting</vt:lpstr>
      <vt:lpstr>Social Responsibility Accounting</vt:lpstr>
      <vt:lpstr>Human Resource Accounting</vt:lpstr>
      <vt:lpstr>Environmental Accounting</vt:lpstr>
      <vt:lpstr>Current Cost Accounting</vt:lpstr>
      <vt:lpstr>Accounting Concepts and Accounting Conventions</vt:lpstr>
      <vt:lpstr>PowerPoint Presentation</vt:lpstr>
      <vt:lpstr>Money Measurement Concept</vt:lpstr>
      <vt:lpstr>The Going Concern Concept</vt:lpstr>
      <vt:lpstr>Business Entity Concept</vt:lpstr>
      <vt:lpstr>Realization Concept</vt:lpstr>
      <vt:lpstr>Matching Concept</vt:lpstr>
      <vt:lpstr>Historical Cost Concept</vt:lpstr>
      <vt:lpstr>Periodicity/Time Period Concept</vt:lpstr>
      <vt:lpstr>Dual Aspect Concept</vt:lpstr>
      <vt:lpstr>PowerPoint Presentation</vt:lpstr>
      <vt:lpstr>Materiality</vt:lpstr>
      <vt:lpstr>Prudence/Conservatism</vt:lpstr>
      <vt:lpstr>Consistency</vt:lpstr>
      <vt:lpstr>Disclosure</vt:lpstr>
      <vt:lpstr>CW – 1 Classify the given accounts</vt:lpstr>
      <vt:lpstr>Classification of Accounts</vt:lpstr>
      <vt:lpstr>Classification of Accounts</vt:lpstr>
      <vt:lpstr>Classification of Accounts</vt:lpstr>
      <vt:lpstr>Classification of Accounts</vt:lpstr>
      <vt:lpstr>Classification of Accounts</vt:lpstr>
      <vt:lpstr>Classification of Accounts</vt:lpstr>
      <vt:lpstr>Classification of Accounts</vt:lpstr>
      <vt:lpstr>Classification of Accounts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nathani javedsahist</cp:lastModifiedBy>
  <cp:revision>466</cp:revision>
  <dcterms:created xsi:type="dcterms:W3CDTF">2020-05-01T05:09:15Z</dcterms:created>
  <dcterms:modified xsi:type="dcterms:W3CDTF">2024-06-19T17:45:50Z</dcterms:modified>
</cp:coreProperties>
</file>